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8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2"/>
  </p:notesMasterIdLst>
  <p:handoutMasterIdLst>
    <p:handoutMasterId r:id="rId33"/>
  </p:handoutMasterIdLst>
  <p:sldIdLst>
    <p:sldId id="322" r:id="rId5"/>
    <p:sldId id="325" r:id="rId6"/>
    <p:sldId id="323" r:id="rId7"/>
    <p:sldId id="326" r:id="rId8"/>
    <p:sldId id="328" r:id="rId9"/>
    <p:sldId id="327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8" r:id="rId18"/>
    <p:sldId id="340" r:id="rId19"/>
    <p:sldId id="342" r:id="rId20"/>
    <p:sldId id="344" r:id="rId21"/>
    <p:sldId id="346" r:id="rId22"/>
    <p:sldId id="349" r:id="rId23"/>
    <p:sldId id="351" r:id="rId24"/>
    <p:sldId id="352" r:id="rId25"/>
    <p:sldId id="353" r:id="rId26"/>
    <p:sldId id="347" r:id="rId27"/>
    <p:sldId id="354" r:id="rId28"/>
    <p:sldId id="355" r:id="rId29"/>
    <p:sldId id="356" r:id="rId30"/>
    <p:sldId id="348" r:id="rId31"/>
  </p:sldIdLst>
  <p:sldSz cx="12188825" cy="6858000"/>
  <p:notesSz cx="6858000" cy="9144000"/>
  <p:custDataLst>
    <p:tags r:id="rId34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370D8CF-9EE1-4403-8212-D9FC8695461B}">
          <p14:sldIdLst>
            <p14:sldId id="322"/>
            <p14:sldId id="325"/>
            <p14:sldId id="323"/>
            <p14:sldId id="326"/>
            <p14:sldId id="328"/>
            <p14:sldId id="327"/>
            <p14:sldId id="329"/>
            <p14:sldId id="330"/>
            <p14:sldId id="331"/>
            <p14:sldId id="332"/>
            <p14:sldId id="333"/>
            <p14:sldId id="334"/>
            <p14:sldId id="335"/>
            <p14:sldId id="338"/>
            <p14:sldId id="340"/>
            <p14:sldId id="342"/>
            <p14:sldId id="344"/>
            <p14:sldId id="346"/>
            <p14:sldId id="349"/>
            <p14:sldId id="351"/>
            <p14:sldId id="352"/>
            <p14:sldId id="353"/>
            <p14:sldId id="347"/>
            <p14:sldId id="354"/>
            <p14:sldId id="355"/>
            <p14:sldId id="356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81" autoAdjust="0"/>
  </p:normalViewPr>
  <p:slideViewPr>
    <p:cSldViewPr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00"/>
        <c:shape val="box"/>
        <c:axId val="386998096"/>
        <c:axId val="386997768"/>
        <c:axId val="0"/>
      </c:bar3DChart>
      <c:catAx>
        <c:axId val="3869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6997768"/>
        <c:crosses val="autoZero"/>
        <c:auto val="1"/>
        <c:lblAlgn val="ctr"/>
        <c:lblOffset val="100"/>
        <c:noMultiLvlLbl val="0"/>
      </c:catAx>
      <c:valAx>
        <c:axId val="386997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99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00"/>
        <c:shape val="box"/>
        <c:axId val="386998096"/>
        <c:axId val="386997768"/>
        <c:axId val="0"/>
      </c:bar3DChart>
      <c:catAx>
        <c:axId val="3869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6997768"/>
        <c:crosses val="autoZero"/>
        <c:auto val="1"/>
        <c:lblAlgn val="ctr"/>
        <c:lblOffset val="100"/>
        <c:noMultiLvlLbl val="0"/>
      </c:catAx>
      <c:valAx>
        <c:axId val="386997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99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00"/>
        <c:shape val="box"/>
        <c:axId val="386998096"/>
        <c:axId val="386997768"/>
        <c:axId val="0"/>
      </c:bar3DChart>
      <c:catAx>
        <c:axId val="3869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6997768"/>
        <c:crosses val="autoZero"/>
        <c:auto val="1"/>
        <c:lblAlgn val="ctr"/>
        <c:lblOffset val="100"/>
        <c:noMultiLvlLbl val="0"/>
      </c:catAx>
      <c:valAx>
        <c:axId val="386997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99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00"/>
        <c:shape val="box"/>
        <c:axId val="386998096"/>
        <c:axId val="386997768"/>
        <c:axId val="0"/>
      </c:bar3DChart>
      <c:catAx>
        <c:axId val="3869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6997768"/>
        <c:crosses val="autoZero"/>
        <c:auto val="1"/>
        <c:lblAlgn val="ctr"/>
        <c:lblOffset val="100"/>
        <c:noMultiLvlLbl val="0"/>
      </c:catAx>
      <c:valAx>
        <c:axId val="386997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99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00"/>
        <c:shape val="box"/>
        <c:axId val="386998096"/>
        <c:axId val="386997768"/>
        <c:axId val="0"/>
      </c:bar3DChart>
      <c:catAx>
        <c:axId val="3869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6997768"/>
        <c:crosses val="autoZero"/>
        <c:auto val="1"/>
        <c:lblAlgn val="ctr"/>
        <c:lblOffset val="100"/>
        <c:noMultiLvlLbl val="0"/>
      </c:catAx>
      <c:valAx>
        <c:axId val="386997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99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00"/>
        <c:shape val="box"/>
        <c:axId val="386998096"/>
        <c:axId val="386997768"/>
        <c:axId val="0"/>
      </c:bar3DChart>
      <c:catAx>
        <c:axId val="3869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6997768"/>
        <c:crosses val="autoZero"/>
        <c:auto val="1"/>
        <c:lblAlgn val="ctr"/>
        <c:lblOffset val="100"/>
        <c:noMultiLvlLbl val="0"/>
      </c:catAx>
      <c:valAx>
        <c:axId val="386997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99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00"/>
        <c:shape val="box"/>
        <c:axId val="386998096"/>
        <c:axId val="386997768"/>
        <c:axId val="0"/>
      </c:bar3DChart>
      <c:catAx>
        <c:axId val="3869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6997768"/>
        <c:crosses val="autoZero"/>
        <c:auto val="1"/>
        <c:lblAlgn val="ctr"/>
        <c:lblOffset val="100"/>
        <c:noMultiLvlLbl val="0"/>
      </c:catAx>
      <c:valAx>
        <c:axId val="386997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99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00"/>
        <c:shape val="box"/>
        <c:axId val="386998096"/>
        <c:axId val="386997768"/>
        <c:axId val="0"/>
      </c:bar3DChart>
      <c:catAx>
        <c:axId val="3869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6997768"/>
        <c:crosses val="autoZero"/>
        <c:auto val="1"/>
        <c:lblAlgn val="ctr"/>
        <c:lblOffset val="100"/>
        <c:noMultiLvlLbl val="0"/>
      </c:catAx>
      <c:valAx>
        <c:axId val="386997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99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00"/>
        <c:shape val="box"/>
        <c:axId val="386998096"/>
        <c:axId val="386997768"/>
        <c:axId val="0"/>
      </c:bar3DChart>
      <c:catAx>
        <c:axId val="3869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6997768"/>
        <c:crosses val="autoZero"/>
        <c:auto val="1"/>
        <c:lblAlgn val="ctr"/>
        <c:lblOffset val="100"/>
        <c:noMultiLvlLbl val="0"/>
      </c:catAx>
      <c:valAx>
        <c:axId val="386997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99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00"/>
        <c:shape val="box"/>
        <c:axId val="386998096"/>
        <c:axId val="386997768"/>
        <c:axId val="0"/>
      </c:bar3DChart>
      <c:catAx>
        <c:axId val="3869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6997768"/>
        <c:crosses val="autoZero"/>
        <c:auto val="1"/>
        <c:lblAlgn val="ctr"/>
        <c:lblOffset val="100"/>
        <c:noMultiLvlLbl val="0"/>
      </c:catAx>
      <c:valAx>
        <c:axId val="386997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699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88EEFC-B2A8-438C-8374-205C9336C038}" type="doc">
      <dgm:prSet loTypeId="urn:microsoft.com/office/officeart/2005/8/layout/cycle4" loCatId="matrix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5643053D-A26C-4992-AAFF-98DDF93AA0B9}">
      <dgm:prSet phldrT="[Tekst]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84150" h="25400" prst="slope"/>
        </a:sp3d>
      </dgm:spPr>
      <dgm:t>
        <a:bodyPr/>
        <a:lstStyle/>
        <a:p>
          <a:r>
            <a:rPr lang="pl-PL" b="1" dirty="0"/>
            <a:t>4</a:t>
          </a:r>
        </a:p>
      </dgm:t>
    </dgm:pt>
    <dgm:pt modelId="{A03A53AC-2FB0-4EF0-978A-AD447C2FB828}" type="parTrans" cxnId="{83D066D7-01EA-464D-88C8-BC7E5920EAC4}">
      <dgm:prSet/>
      <dgm:spPr/>
      <dgm:t>
        <a:bodyPr/>
        <a:lstStyle/>
        <a:p>
          <a:endParaRPr lang="pl-PL"/>
        </a:p>
      </dgm:t>
    </dgm:pt>
    <dgm:pt modelId="{50B0D995-AB33-47FF-A28B-28851C0EBD7C}" type="sibTrans" cxnId="{83D066D7-01EA-464D-88C8-BC7E5920EAC4}">
      <dgm:prSet/>
      <dgm:spPr/>
      <dgm:t>
        <a:bodyPr/>
        <a:lstStyle/>
        <a:p>
          <a:endParaRPr lang="pl-PL"/>
        </a:p>
      </dgm:t>
    </dgm:pt>
    <dgm:pt modelId="{1C181DC7-C459-41A0-8910-C4F65CF9BA2B}">
      <dgm:prSet phldrT="[Tekst]" custT="1"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prst="convex"/>
          <a:extrusionClr>
            <a:schemeClr val="tx2">
              <a:lumMod val="10000"/>
            </a:schemeClr>
          </a:extrusionClr>
          <a:contourClr>
            <a:schemeClr val="bg1"/>
          </a:contourClr>
        </a:sp3d>
      </dgm:spPr>
      <dgm:t>
        <a:bodyPr/>
        <a:lstStyle/>
        <a:p>
          <a:r>
            <a:rPr lang="pl-PL" sz="2300" b="1" baseline="0" dirty="0"/>
            <a:t>Domy Pomocy Społecznej</a:t>
          </a:r>
        </a:p>
      </dgm:t>
    </dgm:pt>
    <dgm:pt modelId="{4027B96F-5273-4B92-B1BE-1F238015C3C4}" type="parTrans" cxnId="{86D8BE6B-B920-4D21-8404-EA463C6EC3BC}">
      <dgm:prSet/>
      <dgm:spPr/>
      <dgm:t>
        <a:bodyPr/>
        <a:lstStyle/>
        <a:p>
          <a:endParaRPr lang="pl-PL"/>
        </a:p>
      </dgm:t>
    </dgm:pt>
    <dgm:pt modelId="{52F2FED6-FDCA-42A0-BF73-849B17260E2B}" type="sibTrans" cxnId="{86D8BE6B-B920-4D21-8404-EA463C6EC3BC}">
      <dgm:prSet/>
      <dgm:spPr/>
      <dgm:t>
        <a:bodyPr/>
        <a:lstStyle/>
        <a:p>
          <a:endParaRPr lang="pl-PL"/>
        </a:p>
      </dgm:t>
    </dgm:pt>
    <dgm:pt modelId="{32788784-498A-4064-8C82-BED3BEFCDD5A}">
      <dgm:prSet phldrT="[Tekst]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84150" h="25400" prst="slope"/>
        </a:sp3d>
      </dgm:spPr>
      <dgm:t>
        <a:bodyPr/>
        <a:lstStyle/>
        <a:p>
          <a:r>
            <a:rPr lang="pl-PL" b="1" dirty="0"/>
            <a:t>3</a:t>
          </a:r>
        </a:p>
      </dgm:t>
    </dgm:pt>
    <dgm:pt modelId="{03160752-CB1E-442C-BD72-7A187C9A71AA}" type="parTrans" cxnId="{51582141-2019-430D-A0C9-9B9842FD7FEC}">
      <dgm:prSet/>
      <dgm:spPr/>
      <dgm:t>
        <a:bodyPr/>
        <a:lstStyle/>
        <a:p>
          <a:endParaRPr lang="pl-PL"/>
        </a:p>
      </dgm:t>
    </dgm:pt>
    <dgm:pt modelId="{32AF25EC-7A85-40F1-A51A-4CE682CC54D3}" type="sibTrans" cxnId="{51582141-2019-430D-A0C9-9B9842FD7FEC}">
      <dgm:prSet/>
      <dgm:spPr/>
      <dgm:t>
        <a:bodyPr/>
        <a:lstStyle/>
        <a:p>
          <a:endParaRPr lang="pl-PL"/>
        </a:p>
      </dgm:t>
    </dgm:pt>
    <dgm:pt modelId="{BD483487-AD61-436D-8E1D-5329639522C0}">
      <dgm:prSet phldrT="[Tekst]" custT="1"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a:ln>
        <a:scene3d>
          <a:camera prst="orthographicFront"/>
          <a:lightRig rig="threePt" dir="t">
            <a:rot lat="0" lon="0" rev="7500000"/>
          </a:lightRig>
        </a:scene3d>
        <a:sp3d>
          <a:bevelT prst="slope"/>
        </a:sp3d>
      </dgm:spPr>
      <dgm:t>
        <a:bodyPr/>
        <a:lstStyle/>
        <a:p>
          <a:r>
            <a:rPr lang="pl-PL" sz="2300" b="1" baseline="0" dirty="0"/>
            <a:t>Środowiskowe Domy Samopomocy</a:t>
          </a:r>
        </a:p>
      </dgm:t>
    </dgm:pt>
    <dgm:pt modelId="{0E7E2570-52E2-456A-881E-61E16467DE98}" type="parTrans" cxnId="{EC2EBA29-B709-4F76-9052-50BA63E12D7A}">
      <dgm:prSet/>
      <dgm:spPr/>
      <dgm:t>
        <a:bodyPr/>
        <a:lstStyle/>
        <a:p>
          <a:endParaRPr lang="pl-PL"/>
        </a:p>
      </dgm:t>
    </dgm:pt>
    <dgm:pt modelId="{97909D09-9CC7-4F18-9FB3-84A1776AD292}" type="sibTrans" cxnId="{EC2EBA29-B709-4F76-9052-50BA63E12D7A}">
      <dgm:prSet/>
      <dgm:spPr/>
      <dgm:t>
        <a:bodyPr/>
        <a:lstStyle/>
        <a:p>
          <a:endParaRPr lang="pl-PL"/>
        </a:p>
      </dgm:t>
    </dgm:pt>
    <dgm:pt modelId="{867293D9-FDD6-4364-80C8-E6A008337239}">
      <dgm:prSet phldrT="[Tekst]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84150" h="25400" prst="slope"/>
        </a:sp3d>
      </dgm:spPr>
      <dgm:t>
        <a:bodyPr/>
        <a:lstStyle/>
        <a:p>
          <a:r>
            <a:rPr lang="pl-PL" b="1" dirty="0"/>
            <a:t>1</a:t>
          </a:r>
        </a:p>
      </dgm:t>
    </dgm:pt>
    <dgm:pt modelId="{1CE73EC7-660A-4AE2-A1B0-E966E5A79D8C}" type="parTrans" cxnId="{F32C5A45-5D24-4939-8645-05D1121C2AED}">
      <dgm:prSet/>
      <dgm:spPr/>
      <dgm:t>
        <a:bodyPr/>
        <a:lstStyle/>
        <a:p>
          <a:endParaRPr lang="pl-PL"/>
        </a:p>
      </dgm:t>
    </dgm:pt>
    <dgm:pt modelId="{0E255AB9-8B63-4711-9C8D-648EBAE9A4B0}" type="sibTrans" cxnId="{F32C5A45-5D24-4939-8645-05D1121C2AED}">
      <dgm:prSet/>
      <dgm:spPr/>
      <dgm:t>
        <a:bodyPr/>
        <a:lstStyle/>
        <a:p>
          <a:endParaRPr lang="pl-PL"/>
        </a:p>
      </dgm:t>
    </dgm:pt>
    <dgm:pt modelId="{2D8CB211-BAC2-4AC5-A5F7-60D2FE59E36C}">
      <dgm:prSet phldrT="[Tekst]" custT="1"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prst="slope"/>
          <a:extrusionClr>
            <a:schemeClr val="tx2">
              <a:lumMod val="10000"/>
            </a:schemeClr>
          </a:extrusionClr>
          <a:contourClr>
            <a:schemeClr val="bg1"/>
          </a:contourClr>
        </a:sp3d>
      </dgm:spPr>
      <dgm:t>
        <a:bodyPr/>
        <a:lstStyle/>
        <a:p>
          <a:r>
            <a:rPr lang="pl-PL" sz="2300" b="1" baseline="0" dirty="0"/>
            <a:t>Rodzinny Dom Dziecka</a:t>
          </a:r>
        </a:p>
      </dgm:t>
    </dgm:pt>
    <dgm:pt modelId="{1E811023-F043-4887-B648-CFC0549855D6}" type="parTrans" cxnId="{62FC9040-6F3A-4EDA-99C7-F1EBE9E5337E}">
      <dgm:prSet/>
      <dgm:spPr/>
      <dgm:t>
        <a:bodyPr/>
        <a:lstStyle/>
        <a:p>
          <a:endParaRPr lang="pl-PL"/>
        </a:p>
      </dgm:t>
    </dgm:pt>
    <dgm:pt modelId="{410677A0-6AC6-4A1E-810B-DE1DE9385CF3}" type="sibTrans" cxnId="{62FC9040-6F3A-4EDA-99C7-F1EBE9E5337E}">
      <dgm:prSet/>
      <dgm:spPr/>
      <dgm:t>
        <a:bodyPr/>
        <a:lstStyle/>
        <a:p>
          <a:endParaRPr lang="pl-PL"/>
        </a:p>
      </dgm:t>
    </dgm:pt>
    <dgm:pt modelId="{531F1A89-3C29-489E-A368-D0822CB68113}">
      <dgm:prSet phldrT="[Tekst]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84150" h="25400" prst="slope"/>
        </a:sp3d>
      </dgm:spPr>
      <dgm:t>
        <a:bodyPr/>
        <a:lstStyle/>
        <a:p>
          <a:r>
            <a:rPr lang="pl-PL" b="1" dirty="0"/>
            <a:t>5</a:t>
          </a:r>
        </a:p>
      </dgm:t>
    </dgm:pt>
    <dgm:pt modelId="{53F519FA-AD4C-4E6A-A6ED-3FDDF8978A9A}" type="parTrans" cxnId="{D88AF29F-618B-46A8-A7B4-DE64EB4A7F40}">
      <dgm:prSet/>
      <dgm:spPr/>
      <dgm:t>
        <a:bodyPr/>
        <a:lstStyle/>
        <a:p>
          <a:endParaRPr lang="pl-PL"/>
        </a:p>
      </dgm:t>
    </dgm:pt>
    <dgm:pt modelId="{644B183F-43D5-4F82-A116-B076E1F4F09C}" type="sibTrans" cxnId="{D88AF29F-618B-46A8-A7B4-DE64EB4A7F40}">
      <dgm:prSet/>
      <dgm:spPr/>
      <dgm:t>
        <a:bodyPr/>
        <a:lstStyle/>
        <a:p>
          <a:endParaRPr lang="pl-PL"/>
        </a:p>
      </dgm:t>
    </dgm:pt>
    <dgm:pt modelId="{3329D384-4BC3-4628-BDB0-9EE82243E91F}">
      <dgm:prSet phldrT="[Tekst]" custT="1"/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a:ln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prst="convex"/>
          <a:extrusionClr>
            <a:schemeClr val="tx2">
              <a:lumMod val="10000"/>
            </a:schemeClr>
          </a:extrusionClr>
          <a:contourClr>
            <a:schemeClr val="bg1"/>
          </a:contourClr>
        </a:sp3d>
      </dgm:spPr>
      <dgm:t>
        <a:bodyPr/>
        <a:lstStyle/>
        <a:p>
          <a:r>
            <a:rPr lang="pl-PL" sz="2300" b="1" baseline="0" dirty="0"/>
            <a:t>Warsztaty Terapii Zajęciowej</a:t>
          </a:r>
        </a:p>
      </dgm:t>
    </dgm:pt>
    <dgm:pt modelId="{45FA6886-5B2E-4812-8ECB-5EF691E53678}" type="parTrans" cxnId="{E4D4B730-DA03-4423-A632-1B63EEE5D8AC}">
      <dgm:prSet/>
      <dgm:spPr/>
      <dgm:t>
        <a:bodyPr/>
        <a:lstStyle/>
        <a:p>
          <a:endParaRPr lang="pl-PL"/>
        </a:p>
      </dgm:t>
    </dgm:pt>
    <dgm:pt modelId="{385B5C8E-72E5-4731-BD80-47F94F506977}" type="sibTrans" cxnId="{E4D4B730-DA03-4423-A632-1B63EEE5D8AC}">
      <dgm:prSet/>
      <dgm:spPr/>
      <dgm:t>
        <a:bodyPr/>
        <a:lstStyle/>
        <a:p>
          <a:endParaRPr lang="pl-PL"/>
        </a:p>
      </dgm:t>
    </dgm:pt>
    <dgm:pt modelId="{303C560E-EFFF-4E68-9508-6743ACA6DBE8}" type="pres">
      <dgm:prSet presAssocID="{B888EEFC-B2A8-438C-8374-205C9336C03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C6073B0-3ABF-494B-9859-091936DE4A5F}" type="pres">
      <dgm:prSet presAssocID="{B888EEFC-B2A8-438C-8374-205C9336C038}" presName="children" presStyleCnt="0"/>
      <dgm:spPr/>
    </dgm:pt>
    <dgm:pt modelId="{662285B6-003E-4C56-A4C2-C935DA6F04BA}" type="pres">
      <dgm:prSet presAssocID="{B888EEFC-B2A8-438C-8374-205C9336C038}" presName="child1group" presStyleCnt="0"/>
      <dgm:spPr/>
    </dgm:pt>
    <dgm:pt modelId="{89A100B1-BAA5-4F51-A324-1B4B0CFD3577}" type="pres">
      <dgm:prSet presAssocID="{B888EEFC-B2A8-438C-8374-205C9336C038}" presName="child1" presStyleLbl="bgAcc1" presStyleIdx="0" presStyleCnt="4" custScaleX="139436" custScaleY="67001" custLinFactNeighborX="-24802" custLinFactNeighborY="-736"/>
      <dgm:spPr/>
    </dgm:pt>
    <dgm:pt modelId="{27D38BF7-B026-40BC-96C5-203B179C804B}" type="pres">
      <dgm:prSet presAssocID="{B888EEFC-B2A8-438C-8374-205C9336C038}" presName="child1Text" presStyleLbl="bgAcc1" presStyleIdx="0" presStyleCnt="4">
        <dgm:presLayoutVars>
          <dgm:bulletEnabled val="1"/>
        </dgm:presLayoutVars>
      </dgm:prSet>
      <dgm:spPr/>
    </dgm:pt>
    <dgm:pt modelId="{860027F3-D259-42A7-AB58-AD6BE1A21118}" type="pres">
      <dgm:prSet presAssocID="{B888EEFC-B2A8-438C-8374-205C9336C038}" presName="child2group" presStyleCnt="0"/>
      <dgm:spPr/>
    </dgm:pt>
    <dgm:pt modelId="{5F486C7A-141F-4978-A42E-AF9CEB69B672}" type="pres">
      <dgm:prSet presAssocID="{B888EEFC-B2A8-438C-8374-205C9336C038}" presName="child2" presStyleLbl="bgAcc1" presStyleIdx="1" presStyleCnt="4" custScaleX="139436" custScaleY="67001" custLinFactNeighborX="22863" custLinFactNeighborY="-736"/>
      <dgm:spPr/>
    </dgm:pt>
    <dgm:pt modelId="{649EA868-DDA4-48B8-A8BF-01CA7E22C5B5}" type="pres">
      <dgm:prSet presAssocID="{B888EEFC-B2A8-438C-8374-205C9336C038}" presName="child2Text" presStyleLbl="bgAcc1" presStyleIdx="1" presStyleCnt="4">
        <dgm:presLayoutVars>
          <dgm:bulletEnabled val="1"/>
        </dgm:presLayoutVars>
      </dgm:prSet>
      <dgm:spPr/>
    </dgm:pt>
    <dgm:pt modelId="{4FFA1AB2-A9D1-4FA9-AFB4-79A5D9EA68D5}" type="pres">
      <dgm:prSet presAssocID="{B888EEFC-B2A8-438C-8374-205C9336C038}" presName="child3group" presStyleCnt="0"/>
      <dgm:spPr/>
    </dgm:pt>
    <dgm:pt modelId="{E9AA2507-6BD6-44F7-88DF-07A37B08A64A}" type="pres">
      <dgm:prSet presAssocID="{B888EEFC-B2A8-438C-8374-205C9336C038}" presName="child3" presStyleLbl="bgAcc1" presStyleIdx="2" presStyleCnt="4" custScaleX="139436" custScaleY="67001" custLinFactNeighborX="22863" custLinFactNeighborY="1184"/>
      <dgm:spPr/>
    </dgm:pt>
    <dgm:pt modelId="{969CB4F5-506D-41B4-B2E7-22C6BEC2E73C}" type="pres">
      <dgm:prSet presAssocID="{B888EEFC-B2A8-438C-8374-205C9336C038}" presName="child3Text" presStyleLbl="bgAcc1" presStyleIdx="2" presStyleCnt="4">
        <dgm:presLayoutVars>
          <dgm:bulletEnabled val="1"/>
        </dgm:presLayoutVars>
      </dgm:prSet>
      <dgm:spPr/>
    </dgm:pt>
    <dgm:pt modelId="{D0F0FB53-994D-4112-B0FB-2107938BBC9C}" type="pres">
      <dgm:prSet presAssocID="{B888EEFC-B2A8-438C-8374-205C9336C038}" presName="child4group" presStyleCnt="0"/>
      <dgm:spPr/>
    </dgm:pt>
    <dgm:pt modelId="{9C6A8B82-FEA1-49DD-9883-0F1FD402A967}" type="pres">
      <dgm:prSet presAssocID="{B888EEFC-B2A8-438C-8374-205C9336C038}" presName="child4" presStyleLbl="bgAcc1" presStyleIdx="3" presStyleCnt="4" custScaleX="139436" custScaleY="67001" custLinFactNeighborX="-24802" custLinFactNeighborY="-2645"/>
      <dgm:spPr/>
    </dgm:pt>
    <dgm:pt modelId="{80251F97-C400-440F-9BA2-8C0CD48BF8AD}" type="pres">
      <dgm:prSet presAssocID="{B888EEFC-B2A8-438C-8374-205C9336C038}" presName="child4Text" presStyleLbl="bgAcc1" presStyleIdx="3" presStyleCnt="4">
        <dgm:presLayoutVars>
          <dgm:bulletEnabled val="1"/>
        </dgm:presLayoutVars>
      </dgm:prSet>
      <dgm:spPr/>
    </dgm:pt>
    <dgm:pt modelId="{ED49434D-A372-4E42-A744-4FB42C632D2B}" type="pres">
      <dgm:prSet presAssocID="{B888EEFC-B2A8-438C-8374-205C9336C038}" presName="childPlaceholder" presStyleCnt="0"/>
      <dgm:spPr/>
    </dgm:pt>
    <dgm:pt modelId="{5E524891-643F-4CC2-AB3A-97B7A893CB95}" type="pres">
      <dgm:prSet presAssocID="{B888EEFC-B2A8-438C-8374-205C9336C038}" presName="circle" presStyleCnt="0"/>
      <dgm:spPr/>
    </dgm:pt>
    <dgm:pt modelId="{22A4D632-607D-45D1-BAA7-F7BAEEA9689A}" type="pres">
      <dgm:prSet presAssocID="{B888EEFC-B2A8-438C-8374-205C9336C03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7F39FD1-4E98-4AD4-8BE2-35EE38E1429A}" type="pres">
      <dgm:prSet presAssocID="{B888EEFC-B2A8-438C-8374-205C9336C03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0B9D7A1-8230-48FA-8080-331D6E8CADA0}" type="pres">
      <dgm:prSet presAssocID="{B888EEFC-B2A8-438C-8374-205C9336C03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693CA59-F355-49C2-BB6F-73905B32E4FE}" type="pres">
      <dgm:prSet presAssocID="{B888EEFC-B2A8-438C-8374-205C9336C03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9131B6E-90DB-4BCD-BE14-8B0FDCAD029B}" type="pres">
      <dgm:prSet presAssocID="{B888EEFC-B2A8-438C-8374-205C9336C038}" presName="quadrantPlaceholder" presStyleCnt="0"/>
      <dgm:spPr/>
    </dgm:pt>
    <dgm:pt modelId="{2E13D9A9-2088-4122-A100-BA8EACD534AA}" type="pres">
      <dgm:prSet presAssocID="{B888EEFC-B2A8-438C-8374-205C9336C038}" presName="center1" presStyleLbl="fgShp" presStyleIdx="0" presStyleCnt="2" custAng="639701"/>
      <dgm:spPr>
        <a:noFill/>
      </dgm:spPr>
    </dgm:pt>
    <dgm:pt modelId="{D29E9769-CC79-42E7-86BF-BD38F4AECA28}" type="pres">
      <dgm:prSet presAssocID="{B888EEFC-B2A8-438C-8374-205C9336C038}" presName="center2" presStyleLbl="fgShp" presStyleIdx="1" presStyleCnt="2"/>
      <dgm:spPr>
        <a:noFill/>
      </dgm:spPr>
    </dgm:pt>
  </dgm:ptLst>
  <dgm:cxnLst>
    <dgm:cxn modelId="{4E488C09-8AF4-42EE-BC94-9240D4CB478E}" type="presOf" srcId="{2D8CB211-BAC2-4AC5-A5F7-60D2FE59E36C}" destId="{E9AA2507-6BD6-44F7-88DF-07A37B08A64A}" srcOrd="0" destOrd="0" presId="urn:microsoft.com/office/officeart/2005/8/layout/cycle4"/>
    <dgm:cxn modelId="{C6C7211E-8DF1-4B8F-AA39-51FBA12F138C}" type="presOf" srcId="{3329D384-4BC3-4628-BDB0-9EE82243E91F}" destId="{80251F97-C400-440F-9BA2-8C0CD48BF8AD}" srcOrd="1" destOrd="0" presId="urn:microsoft.com/office/officeart/2005/8/layout/cycle4"/>
    <dgm:cxn modelId="{EC2EBA29-B709-4F76-9052-50BA63E12D7A}" srcId="{32788784-498A-4064-8C82-BED3BEFCDD5A}" destId="{BD483487-AD61-436D-8E1D-5329639522C0}" srcOrd="0" destOrd="0" parTransId="{0E7E2570-52E2-456A-881E-61E16467DE98}" sibTransId="{97909D09-9CC7-4F18-9FB3-84A1776AD292}"/>
    <dgm:cxn modelId="{E4D4B730-DA03-4423-A632-1B63EEE5D8AC}" srcId="{531F1A89-3C29-489E-A368-D0822CB68113}" destId="{3329D384-4BC3-4628-BDB0-9EE82243E91F}" srcOrd="0" destOrd="0" parTransId="{45FA6886-5B2E-4812-8ECB-5EF691E53678}" sibTransId="{385B5C8E-72E5-4731-BD80-47F94F506977}"/>
    <dgm:cxn modelId="{F9E57B36-8634-472B-93B6-AFB3AE075480}" type="presOf" srcId="{5643053D-A26C-4992-AAFF-98DDF93AA0B9}" destId="{22A4D632-607D-45D1-BAA7-F7BAEEA9689A}" srcOrd="0" destOrd="0" presId="urn:microsoft.com/office/officeart/2005/8/layout/cycle4"/>
    <dgm:cxn modelId="{62FC9040-6F3A-4EDA-99C7-F1EBE9E5337E}" srcId="{867293D9-FDD6-4364-80C8-E6A008337239}" destId="{2D8CB211-BAC2-4AC5-A5F7-60D2FE59E36C}" srcOrd="0" destOrd="0" parTransId="{1E811023-F043-4887-B648-CFC0549855D6}" sibTransId="{410677A0-6AC6-4A1E-810B-DE1DE9385CF3}"/>
    <dgm:cxn modelId="{51582141-2019-430D-A0C9-9B9842FD7FEC}" srcId="{B888EEFC-B2A8-438C-8374-205C9336C038}" destId="{32788784-498A-4064-8C82-BED3BEFCDD5A}" srcOrd="1" destOrd="0" parTransId="{03160752-CB1E-442C-BD72-7A187C9A71AA}" sibTransId="{32AF25EC-7A85-40F1-A51A-4CE682CC54D3}"/>
    <dgm:cxn modelId="{F32C5A45-5D24-4939-8645-05D1121C2AED}" srcId="{B888EEFC-B2A8-438C-8374-205C9336C038}" destId="{867293D9-FDD6-4364-80C8-E6A008337239}" srcOrd="2" destOrd="0" parTransId="{1CE73EC7-660A-4AE2-A1B0-E966E5A79D8C}" sibTransId="{0E255AB9-8B63-4711-9C8D-648EBAE9A4B0}"/>
    <dgm:cxn modelId="{00B4264A-ED96-4C38-8FB8-70CC3F741081}" type="presOf" srcId="{BD483487-AD61-436D-8E1D-5329639522C0}" destId="{5F486C7A-141F-4978-A42E-AF9CEB69B672}" srcOrd="0" destOrd="0" presId="urn:microsoft.com/office/officeart/2005/8/layout/cycle4"/>
    <dgm:cxn modelId="{86D8BE6B-B920-4D21-8404-EA463C6EC3BC}" srcId="{5643053D-A26C-4992-AAFF-98DDF93AA0B9}" destId="{1C181DC7-C459-41A0-8910-C4F65CF9BA2B}" srcOrd="0" destOrd="0" parTransId="{4027B96F-5273-4B92-B1BE-1F238015C3C4}" sibTransId="{52F2FED6-FDCA-42A0-BF73-849B17260E2B}"/>
    <dgm:cxn modelId="{CE89D686-B283-4751-990C-3BDE9B2FFD57}" type="presOf" srcId="{32788784-498A-4064-8C82-BED3BEFCDD5A}" destId="{E7F39FD1-4E98-4AD4-8BE2-35EE38E1429A}" srcOrd="0" destOrd="0" presId="urn:microsoft.com/office/officeart/2005/8/layout/cycle4"/>
    <dgm:cxn modelId="{11B7AC8B-7717-48A2-9FE4-E55593C6B3D3}" type="presOf" srcId="{2D8CB211-BAC2-4AC5-A5F7-60D2FE59E36C}" destId="{969CB4F5-506D-41B4-B2E7-22C6BEC2E73C}" srcOrd="1" destOrd="0" presId="urn:microsoft.com/office/officeart/2005/8/layout/cycle4"/>
    <dgm:cxn modelId="{5A644791-A6A9-4A86-B055-4A354F07A3FE}" type="presOf" srcId="{B888EEFC-B2A8-438C-8374-205C9336C038}" destId="{303C560E-EFFF-4E68-9508-6743ACA6DBE8}" srcOrd="0" destOrd="0" presId="urn:microsoft.com/office/officeart/2005/8/layout/cycle4"/>
    <dgm:cxn modelId="{D88AF29F-618B-46A8-A7B4-DE64EB4A7F40}" srcId="{B888EEFC-B2A8-438C-8374-205C9336C038}" destId="{531F1A89-3C29-489E-A368-D0822CB68113}" srcOrd="3" destOrd="0" parTransId="{53F519FA-AD4C-4E6A-A6ED-3FDDF8978A9A}" sibTransId="{644B183F-43D5-4F82-A116-B076E1F4F09C}"/>
    <dgm:cxn modelId="{77A26FB3-F94A-43CF-AA14-BBEBCE596A4E}" type="presOf" srcId="{BD483487-AD61-436D-8E1D-5329639522C0}" destId="{649EA868-DDA4-48B8-A8BF-01CA7E22C5B5}" srcOrd="1" destOrd="0" presId="urn:microsoft.com/office/officeart/2005/8/layout/cycle4"/>
    <dgm:cxn modelId="{904F31BC-5169-4862-A60F-CAA666322A77}" type="presOf" srcId="{867293D9-FDD6-4364-80C8-E6A008337239}" destId="{E0B9D7A1-8230-48FA-8080-331D6E8CADA0}" srcOrd="0" destOrd="0" presId="urn:microsoft.com/office/officeart/2005/8/layout/cycle4"/>
    <dgm:cxn modelId="{8049F6BE-B922-4222-946D-EFB73D9F27E2}" type="presOf" srcId="{531F1A89-3C29-489E-A368-D0822CB68113}" destId="{4693CA59-F355-49C2-BB6F-73905B32E4FE}" srcOrd="0" destOrd="0" presId="urn:microsoft.com/office/officeart/2005/8/layout/cycle4"/>
    <dgm:cxn modelId="{E42D14C9-CB89-4C87-96E6-53B5E5AB49FD}" type="presOf" srcId="{3329D384-4BC3-4628-BDB0-9EE82243E91F}" destId="{9C6A8B82-FEA1-49DD-9883-0F1FD402A967}" srcOrd="0" destOrd="0" presId="urn:microsoft.com/office/officeart/2005/8/layout/cycle4"/>
    <dgm:cxn modelId="{40C0D9CB-8EEE-4E48-852B-70AEC833D89A}" type="presOf" srcId="{1C181DC7-C459-41A0-8910-C4F65CF9BA2B}" destId="{27D38BF7-B026-40BC-96C5-203B179C804B}" srcOrd="1" destOrd="0" presId="urn:microsoft.com/office/officeart/2005/8/layout/cycle4"/>
    <dgm:cxn modelId="{AE60C8D5-DFCE-4044-8AC7-18DEBE9383EC}" type="presOf" srcId="{1C181DC7-C459-41A0-8910-C4F65CF9BA2B}" destId="{89A100B1-BAA5-4F51-A324-1B4B0CFD3577}" srcOrd="0" destOrd="0" presId="urn:microsoft.com/office/officeart/2005/8/layout/cycle4"/>
    <dgm:cxn modelId="{83D066D7-01EA-464D-88C8-BC7E5920EAC4}" srcId="{B888EEFC-B2A8-438C-8374-205C9336C038}" destId="{5643053D-A26C-4992-AAFF-98DDF93AA0B9}" srcOrd="0" destOrd="0" parTransId="{A03A53AC-2FB0-4EF0-978A-AD447C2FB828}" sibTransId="{50B0D995-AB33-47FF-A28B-28851C0EBD7C}"/>
    <dgm:cxn modelId="{6570B0C0-AAB9-4458-B1B9-F86FDC44A823}" type="presParOf" srcId="{303C560E-EFFF-4E68-9508-6743ACA6DBE8}" destId="{6C6073B0-3ABF-494B-9859-091936DE4A5F}" srcOrd="0" destOrd="0" presId="urn:microsoft.com/office/officeart/2005/8/layout/cycle4"/>
    <dgm:cxn modelId="{5565D7B7-06CB-4C25-9053-CC777D218B62}" type="presParOf" srcId="{6C6073B0-3ABF-494B-9859-091936DE4A5F}" destId="{662285B6-003E-4C56-A4C2-C935DA6F04BA}" srcOrd="0" destOrd="0" presId="urn:microsoft.com/office/officeart/2005/8/layout/cycle4"/>
    <dgm:cxn modelId="{A4E4074A-2011-4AED-872C-B935F0D16001}" type="presParOf" srcId="{662285B6-003E-4C56-A4C2-C935DA6F04BA}" destId="{89A100B1-BAA5-4F51-A324-1B4B0CFD3577}" srcOrd="0" destOrd="0" presId="urn:microsoft.com/office/officeart/2005/8/layout/cycle4"/>
    <dgm:cxn modelId="{C5006B69-0A34-43CF-BB48-6D9CC5F59CD4}" type="presParOf" srcId="{662285B6-003E-4C56-A4C2-C935DA6F04BA}" destId="{27D38BF7-B026-40BC-96C5-203B179C804B}" srcOrd="1" destOrd="0" presId="urn:microsoft.com/office/officeart/2005/8/layout/cycle4"/>
    <dgm:cxn modelId="{843FC77B-19EA-4078-9FEE-5C874CA89473}" type="presParOf" srcId="{6C6073B0-3ABF-494B-9859-091936DE4A5F}" destId="{860027F3-D259-42A7-AB58-AD6BE1A21118}" srcOrd="1" destOrd="0" presId="urn:microsoft.com/office/officeart/2005/8/layout/cycle4"/>
    <dgm:cxn modelId="{763091AF-767B-47DD-BB7E-C70D76077256}" type="presParOf" srcId="{860027F3-D259-42A7-AB58-AD6BE1A21118}" destId="{5F486C7A-141F-4978-A42E-AF9CEB69B672}" srcOrd="0" destOrd="0" presId="urn:microsoft.com/office/officeart/2005/8/layout/cycle4"/>
    <dgm:cxn modelId="{2684C564-467F-4124-B1F9-67AC8986F82A}" type="presParOf" srcId="{860027F3-D259-42A7-AB58-AD6BE1A21118}" destId="{649EA868-DDA4-48B8-A8BF-01CA7E22C5B5}" srcOrd="1" destOrd="0" presId="urn:microsoft.com/office/officeart/2005/8/layout/cycle4"/>
    <dgm:cxn modelId="{D1C685FC-73DC-4508-BAF8-F13408AEC8E1}" type="presParOf" srcId="{6C6073B0-3ABF-494B-9859-091936DE4A5F}" destId="{4FFA1AB2-A9D1-4FA9-AFB4-79A5D9EA68D5}" srcOrd="2" destOrd="0" presId="urn:microsoft.com/office/officeart/2005/8/layout/cycle4"/>
    <dgm:cxn modelId="{7595B0E0-6355-4986-BCED-3E5A384147AD}" type="presParOf" srcId="{4FFA1AB2-A9D1-4FA9-AFB4-79A5D9EA68D5}" destId="{E9AA2507-6BD6-44F7-88DF-07A37B08A64A}" srcOrd="0" destOrd="0" presId="urn:microsoft.com/office/officeart/2005/8/layout/cycle4"/>
    <dgm:cxn modelId="{07A9D77A-C455-466C-824E-10BE7A9DEF75}" type="presParOf" srcId="{4FFA1AB2-A9D1-4FA9-AFB4-79A5D9EA68D5}" destId="{969CB4F5-506D-41B4-B2E7-22C6BEC2E73C}" srcOrd="1" destOrd="0" presId="urn:microsoft.com/office/officeart/2005/8/layout/cycle4"/>
    <dgm:cxn modelId="{A29AD88A-C302-4098-A321-9AD476BAE951}" type="presParOf" srcId="{6C6073B0-3ABF-494B-9859-091936DE4A5F}" destId="{D0F0FB53-994D-4112-B0FB-2107938BBC9C}" srcOrd="3" destOrd="0" presId="urn:microsoft.com/office/officeart/2005/8/layout/cycle4"/>
    <dgm:cxn modelId="{4A8A5C86-75B8-4414-B6C5-D8E9FF02A134}" type="presParOf" srcId="{D0F0FB53-994D-4112-B0FB-2107938BBC9C}" destId="{9C6A8B82-FEA1-49DD-9883-0F1FD402A967}" srcOrd="0" destOrd="0" presId="urn:microsoft.com/office/officeart/2005/8/layout/cycle4"/>
    <dgm:cxn modelId="{4420E0F9-BF40-44AF-96A1-4977CA77702C}" type="presParOf" srcId="{D0F0FB53-994D-4112-B0FB-2107938BBC9C}" destId="{80251F97-C400-440F-9BA2-8C0CD48BF8AD}" srcOrd="1" destOrd="0" presId="urn:microsoft.com/office/officeart/2005/8/layout/cycle4"/>
    <dgm:cxn modelId="{A14CF327-5C85-4028-A9C2-7751C1CC84E9}" type="presParOf" srcId="{6C6073B0-3ABF-494B-9859-091936DE4A5F}" destId="{ED49434D-A372-4E42-A744-4FB42C632D2B}" srcOrd="4" destOrd="0" presId="urn:microsoft.com/office/officeart/2005/8/layout/cycle4"/>
    <dgm:cxn modelId="{B6C78EA1-B44D-4132-9855-415141C87E94}" type="presParOf" srcId="{303C560E-EFFF-4E68-9508-6743ACA6DBE8}" destId="{5E524891-643F-4CC2-AB3A-97B7A893CB95}" srcOrd="1" destOrd="0" presId="urn:microsoft.com/office/officeart/2005/8/layout/cycle4"/>
    <dgm:cxn modelId="{82159943-CEDD-4666-AC43-70F07605280B}" type="presParOf" srcId="{5E524891-643F-4CC2-AB3A-97B7A893CB95}" destId="{22A4D632-607D-45D1-BAA7-F7BAEEA9689A}" srcOrd="0" destOrd="0" presId="urn:microsoft.com/office/officeart/2005/8/layout/cycle4"/>
    <dgm:cxn modelId="{C7C8F241-DDEE-4B01-8B78-6101ADE49343}" type="presParOf" srcId="{5E524891-643F-4CC2-AB3A-97B7A893CB95}" destId="{E7F39FD1-4E98-4AD4-8BE2-35EE38E1429A}" srcOrd="1" destOrd="0" presId="urn:microsoft.com/office/officeart/2005/8/layout/cycle4"/>
    <dgm:cxn modelId="{D1C918F8-22A8-4A1A-86FD-80ACCF92D260}" type="presParOf" srcId="{5E524891-643F-4CC2-AB3A-97B7A893CB95}" destId="{E0B9D7A1-8230-48FA-8080-331D6E8CADA0}" srcOrd="2" destOrd="0" presId="urn:microsoft.com/office/officeart/2005/8/layout/cycle4"/>
    <dgm:cxn modelId="{51542F2C-4720-4D1C-9836-B6AF3E603D29}" type="presParOf" srcId="{5E524891-643F-4CC2-AB3A-97B7A893CB95}" destId="{4693CA59-F355-49C2-BB6F-73905B32E4FE}" srcOrd="3" destOrd="0" presId="urn:microsoft.com/office/officeart/2005/8/layout/cycle4"/>
    <dgm:cxn modelId="{37DF3DA4-AB71-4315-A135-77B2E833BC2B}" type="presParOf" srcId="{5E524891-643F-4CC2-AB3A-97B7A893CB95}" destId="{29131B6E-90DB-4BCD-BE14-8B0FDCAD029B}" srcOrd="4" destOrd="0" presId="urn:microsoft.com/office/officeart/2005/8/layout/cycle4"/>
    <dgm:cxn modelId="{0CE8F5A2-24CD-4C4E-916D-9ACA10CBC6AE}" type="presParOf" srcId="{303C560E-EFFF-4E68-9508-6743ACA6DBE8}" destId="{2E13D9A9-2088-4122-A100-BA8EACD534AA}" srcOrd="2" destOrd="0" presId="urn:microsoft.com/office/officeart/2005/8/layout/cycle4"/>
    <dgm:cxn modelId="{14F95480-ECBD-4DD0-92A6-B916546D9607}" type="presParOf" srcId="{303C560E-EFFF-4E68-9508-6743ACA6DBE8}" destId="{D29E9769-CC79-42E7-86BF-BD38F4AECA2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550AF2-DC5C-4EC5-819A-A2C887843FB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FEA4D4-0F02-4920-8A86-C0CE582F3F08}">
      <dgm:prSet phldrT="[Tekst]"/>
      <dgm:spPr/>
      <dgm:t>
        <a:bodyPr/>
        <a:lstStyle/>
        <a:p>
          <a:r>
            <a:rPr lang="pl-PL" b="1" dirty="0"/>
            <a:t>265.732,31 zł</a:t>
          </a:r>
        </a:p>
      </dgm:t>
    </dgm:pt>
    <dgm:pt modelId="{5C8F99B4-8C38-4192-828A-4158D2911662}" type="parTrans" cxnId="{E61B0469-78A6-46DA-AFCC-1FB3432DFBBE}">
      <dgm:prSet/>
      <dgm:spPr/>
      <dgm:t>
        <a:bodyPr/>
        <a:lstStyle/>
        <a:p>
          <a:endParaRPr lang="pl-PL"/>
        </a:p>
      </dgm:t>
    </dgm:pt>
    <dgm:pt modelId="{B4134AE8-E892-42E4-B1BF-8A3822868D92}" type="sibTrans" cxnId="{E61B0469-78A6-46DA-AFCC-1FB3432DFBBE}">
      <dgm:prSet/>
      <dgm:spPr/>
      <dgm:t>
        <a:bodyPr/>
        <a:lstStyle/>
        <a:p>
          <a:endParaRPr lang="pl-PL"/>
        </a:p>
      </dgm:t>
    </dgm:pt>
    <dgm:pt modelId="{B2A29FF4-FB57-43BA-BD2E-82462692E420}">
      <dgm:prSet phldrT="[Tekst]"/>
      <dgm:spPr/>
      <dgm:t>
        <a:bodyPr/>
        <a:lstStyle/>
        <a:p>
          <a:pPr algn="ctr"/>
          <a:r>
            <a:rPr lang="pl-PL" b="1" dirty="0"/>
            <a:t>Łączna wartość dofinansowania</a:t>
          </a:r>
        </a:p>
      </dgm:t>
    </dgm:pt>
    <dgm:pt modelId="{1A97B26C-3A2B-4E08-9534-0C1F442A9D84}" type="parTrans" cxnId="{6E045EB9-080C-458C-AFE1-628CA7B0F9B0}">
      <dgm:prSet/>
      <dgm:spPr/>
      <dgm:t>
        <a:bodyPr/>
        <a:lstStyle/>
        <a:p>
          <a:endParaRPr lang="pl-PL"/>
        </a:p>
      </dgm:t>
    </dgm:pt>
    <dgm:pt modelId="{C7EC55EB-DB4B-465E-AE4E-F0BBF7B3789D}" type="sibTrans" cxnId="{6E045EB9-080C-458C-AFE1-628CA7B0F9B0}">
      <dgm:prSet/>
      <dgm:spPr/>
      <dgm:t>
        <a:bodyPr/>
        <a:lstStyle/>
        <a:p>
          <a:endParaRPr lang="pl-PL"/>
        </a:p>
      </dgm:t>
    </dgm:pt>
    <dgm:pt modelId="{7073C96C-A137-47C5-918E-1A87D91C8325}" type="pres">
      <dgm:prSet presAssocID="{F4550AF2-DC5C-4EC5-819A-A2C887843FB8}" presName="Name0" presStyleCnt="0">
        <dgm:presLayoutVars>
          <dgm:dir/>
          <dgm:animLvl val="lvl"/>
          <dgm:resizeHandles/>
        </dgm:presLayoutVars>
      </dgm:prSet>
      <dgm:spPr/>
    </dgm:pt>
    <dgm:pt modelId="{B2C3658C-9159-4FBF-964E-1B1462448EDB}" type="pres">
      <dgm:prSet presAssocID="{7CFEA4D4-0F02-4920-8A86-C0CE582F3F08}" presName="linNode" presStyleCnt="0"/>
      <dgm:spPr/>
    </dgm:pt>
    <dgm:pt modelId="{865E4711-4724-4209-B328-C4F818ACD658}" type="pres">
      <dgm:prSet presAssocID="{7CFEA4D4-0F02-4920-8A86-C0CE582F3F08}" presName="parentShp" presStyleLbl="node1" presStyleIdx="0" presStyleCnt="1" custScaleX="94656" custLinFactX="10446" custLinFactNeighborX="100000" custLinFactNeighborY="16116">
        <dgm:presLayoutVars>
          <dgm:bulletEnabled val="1"/>
        </dgm:presLayoutVars>
      </dgm:prSet>
      <dgm:spPr/>
    </dgm:pt>
    <dgm:pt modelId="{1B8EB498-08BA-44A1-AE77-7D45311FA0C0}" type="pres">
      <dgm:prSet presAssocID="{7CFEA4D4-0F02-4920-8A86-C0CE582F3F08}" presName="childShp" presStyleLbl="bgAccFollowNode1" presStyleIdx="0" presStyleCnt="1" custLinFactNeighborX="-99062" custLinFactNeighborY="-3984">
        <dgm:presLayoutVars>
          <dgm:bulletEnabled val="1"/>
        </dgm:presLayoutVars>
      </dgm:prSet>
      <dgm:spPr/>
    </dgm:pt>
  </dgm:ptLst>
  <dgm:cxnLst>
    <dgm:cxn modelId="{2438DF1A-8DE5-4721-95E5-E4779370C175}" type="presOf" srcId="{B2A29FF4-FB57-43BA-BD2E-82462692E420}" destId="{1B8EB498-08BA-44A1-AE77-7D45311FA0C0}" srcOrd="0" destOrd="0" presId="urn:microsoft.com/office/officeart/2005/8/layout/vList6"/>
    <dgm:cxn modelId="{E61B0469-78A6-46DA-AFCC-1FB3432DFBBE}" srcId="{F4550AF2-DC5C-4EC5-819A-A2C887843FB8}" destId="{7CFEA4D4-0F02-4920-8A86-C0CE582F3F08}" srcOrd="0" destOrd="0" parTransId="{5C8F99B4-8C38-4192-828A-4158D2911662}" sibTransId="{B4134AE8-E892-42E4-B1BF-8A3822868D92}"/>
    <dgm:cxn modelId="{6F9DCF53-D10D-4B0E-AD7D-166149E76811}" type="presOf" srcId="{F4550AF2-DC5C-4EC5-819A-A2C887843FB8}" destId="{7073C96C-A137-47C5-918E-1A87D91C8325}" srcOrd="0" destOrd="0" presId="urn:microsoft.com/office/officeart/2005/8/layout/vList6"/>
    <dgm:cxn modelId="{5268959D-1689-4B19-B17A-788AD991465B}" type="presOf" srcId="{7CFEA4D4-0F02-4920-8A86-C0CE582F3F08}" destId="{865E4711-4724-4209-B328-C4F818ACD658}" srcOrd="0" destOrd="0" presId="urn:microsoft.com/office/officeart/2005/8/layout/vList6"/>
    <dgm:cxn modelId="{6E045EB9-080C-458C-AFE1-628CA7B0F9B0}" srcId="{7CFEA4D4-0F02-4920-8A86-C0CE582F3F08}" destId="{B2A29FF4-FB57-43BA-BD2E-82462692E420}" srcOrd="0" destOrd="0" parTransId="{1A97B26C-3A2B-4E08-9534-0C1F442A9D84}" sibTransId="{C7EC55EB-DB4B-465E-AE4E-F0BBF7B3789D}"/>
    <dgm:cxn modelId="{FAF3FF2D-D4C9-4922-ABCF-5567C2E96BAE}" type="presParOf" srcId="{7073C96C-A137-47C5-918E-1A87D91C8325}" destId="{B2C3658C-9159-4FBF-964E-1B1462448EDB}" srcOrd="0" destOrd="0" presId="urn:microsoft.com/office/officeart/2005/8/layout/vList6"/>
    <dgm:cxn modelId="{7E2CCBFB-CC45-4F0C-BD5A-58A4CADBE706}" type="presParOf" srcId="{B2C3658C-9159-4FBF-964E-1B1462448EDB}" destId="{865E4711-4724-4209-B328-C4F818ACD658}" srcOrd="0" destOrd="0" presId="urn:microsoft.com/office/officeart/2005/8/layout/vList6"/>
    <dgm:cxn modelId="{F5D6AD0C-F2FA-4BC5-9CAA-E4A629BF6486}" type="presParOf" srcId="{B2C3658C-9159-4FBF-964E-1B1462448EDB}" destId="{1B8EB498-08BA-44A1-AE77-7D45311FA0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D70210-0D3D-4784-B165-415B8A5D8ED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D3C81A3-7DCB-4ACD-86FE-70D4A57DEADC}">
      <dgm:prSet phldrT="[Tekst]"/>
      <dgm:spPr/>
      <dgm:t>
        <a:bodyPr/>
        <a:lstStyle/>
        <a:p>
          <a:r>
            <a:rPr lang="pl-PL" b="1" dirty="0">
              <a:solidFill>
                <a:srgbClr val="FFFF00"/>
              </a:solidFill>
            </a:rPr>
            <a:t>4.000,00 zł dla:</a:t>
          </a:r>
        </a:p>
      </dgm:t>
    </dgm:pt>
    <dgm:pt modelId="{73BB8AEC-4A94-4C0D-8ED8-5481913ED52B}" type="parTrans" cxnId="{6473C9BB-0876-45FA-B680-62A145A96905}">
      <dgm:prSet/>
      <dgm:spPr/>
      <dgm:t>
        <a:bodyPr/>
        <a:lstStyle/>
        <a:p>
          <a:endParaRPr lang="pl-PL"/>
        </a:p>
      </dgm:t>
    </dgm:pt>
    <dgm:pt modelId="{5E6802DF-FC67-4C2A-A47E-170EFACA6EF2}" type="sibTrans" cxnId="{6473C9BB-0876-45FA-B680-62A145A96905}">
      <dgm:prSet/>
      <dgm:spPr/>
      <dgm:t>
        <a:bodyPr/>
        <a:lstStyle/>
        <a:p>
          <a:endParaRPr lang="pl-PL"/>
        </a:p>
      </dgm:t>
    </dgm:pt>
    <dgm:pt modelId="{C29FB5FE-3AE8-40C7-8CD3-8D0EA28E34AD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l-PL" b="1" dirty="0"/>
            <a:t>Polskiego Związku Emerytów, Rencistów i Inwalidów w Słomnikach</a:t>
          </a:r>
        </a:p>
      </dgm:t>
    </dgm:pt>
    <dgm:pt modelId="{B8FDA873-BD7A-4222-A92F-D40B016237BC}" type="parTrans" cxnId="{4951F78B-DADE-4BF4-A72D-4CF196BC9C21}">
      <dgm:prSet/>
      <dgm:spPr/>
      <dgm:t>
        <a:bodyPr/>
        <a:lstStyle/>
        <a:p>
          <a:endParaRPr lang="pl-PL"/>
        </a:p>
      </dgm:t>
    </dgm:pt>
    <dgm:pt modelId="{62CF1D57-A517-4436-91E6-0F143E377132}" type="sibTrans" cxnId="{4951F78B-DADE-4BF4-A72D-4CF196BC9C21}">
      <dgm:prSet/>
      <dgm:spPr/>
      <dgm:t>
        <a:bodyPr/>
        <a:lstStyle/>
        <a:p>
          <a:endParaRPr lang="pl-PL"/>
        </a:p>
      </dgm:t>
    </dgm:pt>
    <dgm:pt modelId="{39AED5FE-8486-4037-9976-BD9D0619E2B4}">
      <dgm:prSet phldrT="[Tekst]"/>
      <dgm:spPr/>
      <dgm:t>
        <a:bodyPr/>
        <a:lstStyle/>
        <a:p>
          <a:r>
            <a:rPr lang="pl-PL" b="1" dirty="0">
              <a:solidFill>
                <a:srgbClr val="FFFF00"/>
              </a:solidFill>
            </a:rPr>
            <a:t>3.200,00 zł dla:</a:t>
          </a:r>
        </a:p>
      </dgm:t>
    </dgm:pt>
    <dgm:pt modelId="{556A1791-DEC2-4C1F-9E8C-7CD39E894C95}" type="parTrans" cxnId="{6497C9EB-BBC2-4380-B350-BDD2B576B108}">
      <dgm:prSet/>
      <dgm:spPr/>
      <dgm:t>
        <a:bodyPr/>
        <a:lstStyle/>
        <a:p>
          <a:endParaRPr lang="pl-PL"/>
        </a:p>
      </dgm:t>
    </dgm:pt>
    <dgm:pt modelId="{2969E1F7-E774-4068-A6E6-724B09236DE2}" type="sibTrans" cxnId="{6497C9EB-BBC2-4380-B350-BDD2B576B108}">
      <dgm:prSet/>
      <dgm:spPr/>
      <dgm:t>
        <a:bodyPr/>
        <a:lstStyle/>
        <a:p>
          <a:endParaRPr lang="pl-PL"/>
        </a:p>
      </dgm:t>
    </dgm:pt>
    <dgm:pt modelId="{C85AC9E5-9174-4CB5-9831-9ED72D704165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l-PL" b="1" dirty="0"/>
            <a:t>Stowarzyszenia Kobiet z Problemami Onkologicznymi „Amazonka”</a:t>
          </a:r>
        </a:p>
      </dgm:t>
    </dgm:pt>
    <dgm:pt modelId="{5884CFC7-0331-4330-BDEC-32AFCF3F377C}" type="parTrans" cxnId="{B810B6C8-F5D6-46ED-BD5F-77A09DFFDD1A}">
      <dgm:prSet/>
      <dgm:spPr/>
      <dgm:t>
        <a:bodyPr/>
        <a:lstStyle/>
        <a:p>
          <a:endParaRPr lang="pl-PL"/>
        </a:p>
      </dgm:t>
    </dgm:pt>
    <dgm:pt modelId="{564EB24C-0687-4D6D-806D-FAF6FA6C8CF1}" type="sibTrans" cxnId="{B810B6C8-F5D6-46ED-BD5F-77A09DFFDD1A}">
      <dgm:prSet/>
      <dgm:spPr/>
      <dgm:t>
        <a:bodyPr/>
        <a:lstStyle/>
        <a:p>
          <a:endParaRPr lang="pl-PL"/>
        </a:p>
      </dgm:t>
    </dgm:pt>
    <dgm:pt modelId="{0A866E1A-2648-4C35-8992-9817EBACBB8F}">
      <dgm:prSet phldrT="[Tekst]"/>
      <dgm:spPr/>
      <dgm:t>
        <a:bodyPr/>
        <a:lstStyle/>
        <a:p>
          <a:r>
            <a:rPr lang="pl-PL" b="1" dirty="0">
              <a:solidFill>
                <a:srgbClr val="FFFF00"/>
              </a:solidFill>
            </a:rPr>
            <a:t>3.690,00 zł dla:</a:t>
          </a:r>
        </a:p>
      </dgm:t>
    </dgm:pt>
    <dgm:pt modelId="{A95316A3-38B5-47C4-91F1-B872D5FE2026}" type="parTrans" cxnId="{83612F4E-273D-4F29-A001-8A3394522878}">
      <dgm:prSet/>
      <dgm:spPr/>
      <dgm:t>
        <a:bodyPr/>
        <a:lstStyle/>
        <a:p>
          <a:endParaRPr lang="pl-PL"/>
        </a:p>
      </dgm:t>
    </dgm:pt>
    <dgm:pt modelId="{05EB9106-D940-41D1-926E-7D6F9409F586}" type="sibTrans" cxnId="{83612F4E-273D-4F29-A001-8A3394522878}">
      <dgm:prSet/>
      <dgm:spPr/>
      <dgm:t>
        <a:bodyPr/>
        <a:lstStyle/>
        <a:p>
          <a:endParaRPr lang="pl-PL"/>
        </a:p>
      </dgm:t>
    </dgm:pt>
    <dgm:pt modelId="{A48C77F5-FBCF-48C4-9FC3-43EADD23A908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l-PL" b="1" dirty="0"/>
            <a:t>Stowarzyszenia Pomocy Osobom Niepełnosprawnym i Ich Rodzinom „Kruszynki”</a:t>
          </a:r>
        </a:p>
      </dgm:t>
    </dgm:pt>
    <dgm:pt modelId="{BAABC6D4-682E-4150-B42F-8CC4A304919C}" type="parTrans" cxnId="{1FD094A9-C415-4BC3-806D-041BFB157F03}">
      <dgm:prSet/>
      <dgm:spPr/>
      <dgm:t>
        <a:bodyPr/>
        <a:lstStyle/>
        <a:p>
          <a:endParaRPr lang="pl-PL"/>
        </a:p>
      </dgm:t>
    </dgm:pt>
    <dgm:pt modelId="{28E6B4C1-F5F6-467B-855C-52ECA225FAC2}" type="sibTrans" cxnId="{1FD094A9-C415-4BC3-806D-041BFB157F03}">
      <dgm:prSet/>
      <dgm:spPr/>
      <dgm:t>
        <a:bodyPr/>
        <a:lstStyle/>
        <a:p>
          <a:endParaRPr lang="pl-PL"/>
        </a:p>
      </dgm:t>
    </dgm:pt>
    <dgm:pt modelId="{A85DFF8F-39B1-439D-BE73-2D5DC41B8F82}" type="pres">
      <dgm:prSet presAssocID="{A2D70210-0D3D-4784-B165-415B8A5D8ED2}" presName="Name0" presStyleCnt="0">
        <dgm:presLayoutVars>
          <dgm:chMax/>
          <dgm:chPref/>
          <dgm:dir/>
        </dgm:presLayoutVars>
      </dgm:prSet>
      <dgm:spPr/>
    </dgm:pt>
    <dgm:pt modelId="{E97D3D21-9601-40C5-BD84-4F6549FCCA98}" type="pres">
      <dgm:prSet presAssocID="{9D3C81A3-7DCB-4ACD-86FE-70D4A57DEADC}" presName="parenttextcomposite" presStyleCnt="0"/>
      <dgm:spPr/>
    </dgm:pt>
    <dgm:pt modelId="{B51E16B1-A556-4A55-A81C-D77172820389}" type="pres">
      <dgm:prSet presAssocID="{9D3C81A3-7DCB-4ACD-86FE-70D4A57DEADC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86E2761C-60AF-45E8-816C-14C25E598F80}" type="pres">
      <dgm:prSet presAssocID="{9D3C81A3-7DCB-4ACD-86FE-70D4A57DEADC}" presName="composite" presStyleCnt="0"/>
      <dgm:spPr/>
    </dgm:pt>
    <dgm:pt modelId="{F62CF501-7FD9-4C12-929E-01075FD17F23}" type="pres">
      <dgm:prSet presAssocID="{9D3C81A3-7DCB-4ACD-86FE-70D4A57DEADC}" presName="chevron1" presStyleLbl="alignNode1" presStyleIdx="0" presStyleCnt="21"/>
      <dgm:spPr/>
    </dgm:pt>
    <dgm:pt modelId="{5D784A7C-49B6-4EE3-9A9B-03F547FFAC04}" type="pres">
      <dgm:prSet presAssocID="{9D3C81A3-7DCB-4ACD-86FE-70D4A57DEADC}" presName="chevron2" presStyleLbl="alignNode1" presStyleIdx="1" presStyleCnt="21"/>
      <dgm:spPr/>
    </dgm:pt>
    <dgm:pt modelId="{846A8CE0-1EF3-48CE-8338-F4E280BB42B4}" type="pres">
      <dgm:prSet presAssocID="{9D3C81A3-7DCB-4ACD-86FE-70D4A57DEADC}" presName="chevron3" presStyleLbl="alignNode1" presStyleIdx="2" presStyleCnt="21"/>
      <dgm:spPr/>
    </dgm:pt>
    <dgm:pt modelId="{78D71A63-C226-44D8-9EF1-81F21D4A59C4}" type="pres">
      <dgm:prSet presAssocID="{9D3C81A3-7DCB-4ACD-86FE-70D4A57DEADC}" presName="chevron4" presStyleLbl="alignNode1" presStyleIdx="3" presStyleCnt="21"/>
      <dgm:spPr/>
    </dgm:pt>
    <dgm:pt modelId="{3355AEF7-710E-4030-864D-E0ED762E7383}" type="pres">
      <dgm:prSet presAssocID="{9D3C81A3-7DCB-4ACD-86FE-70D4A57DEADC}" presName="chevron5" presStyleLbl="alignNode1" presStyleIdx="4" presStyleCnt="21"/>
      <dgm:spPr/>
    </dgm:pt>
    <dgm:pt modelId="{31CF7B0F-FC03-4546-8BED-27C415BF1C1E}" type="pres">
      <dgm:prSet presAssocID="{9D3C81A3-7DCB-4ACD-86FE-70D4A57DEADC}" presName="chevron6" presStyleLbl="alignNode1" presStyleIdx="5" presStyleCnt="21"/>
      <dgm:spPr/>
    </dgm:pt>
    <dgm:pt modelId="{B758C9A1-B900-4290-A13D-2F6C56E2E95E}" type="pres">
      <dgm:prSet presAssocID="{9D3C81A3-7DCB-4ACD-86FE-70D4A57DEADC}" presName="chevron7" presStyleLbl="alignNode1" presStyleIdx="6" presStyleCnt="21"/>
      <dgm:spPr/>
    </dgm:pt>
    <dgm:pt modelId="{3A20243B-BC28-4D48-BB56-83AACE9D865A}" type="pres">
      <dgm:prSet presAssocID="{9D3C81A3-7DCB-4ACD-86FE-70D4A57DEADC}" presName="childtext" presStyleLbl="solidFgAcc1" presStyleIdx="0" presStyleCnt="3" custScaleX="138548">
        <dgm:presLayoutVars>
          <dgm:chMax/>
          <dgm:chPref val="0"/>
          <dgm:bulletEnabled val="1"/>
        </dgm:presLayoutVars>
      </dgm:prSet>
      <dgm:spPr/>
    </dgm:pt>
    <dgm:pt modelId="{537F8E85-D84E-4BF0-90EE-8481155D7F81}" type="pres">
      <dgm:prSet presAssocID="{5E6802DF-FC67-4C2A-A47E-170EFACA6EF2}" presName="sibTrans" presStyleCnt="0"/>
      <dgm:spPr/>
    </dgm:pt>
    <dgm:pt modelId="{6687A404-8178-46D6-8D21-895795291078}" type="pres">
      <dgm:prSet presAssocID="{39AED5FE-8486-4037-9976-BD9D0619E2B4}" presName="parenttextcomposite" presStyleCnt="0"/>
      <dgm:spPr/>
    </dgm:pt>
    <dgm:pt modelId="{F5551797-7DFC-4F9A-9594-3E809CF68CA5}" type="pres">
      <dgm:prSet presAssocID="{39AED5FE-8486-4037-9976-BD9D0619E2B4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7CA23DB-C23C-4E2F-8D32-BB37C39F9E4B}" type="pres">
      <dgm:prSet presAssocID="{39AED5FE-8486-4037-9976-BD9D0619E2B4}" presName="composite" presStyleCnt="0"/>
      <dgm:spPr/>
    </dgm:pt>
    <dgm:pt modelId="{E1CC7010-1CCD-45CF-B46F-91C06C7746DC}" type="pres">
      <dgm:prSet presAssocID="{39AED5FE-8486-4037-9976-BD9D0619E2B4}" presName="chevron1" presStyleLbl="alignNode1" presStyleIdx="7" presStyleCnt="21"/>
      <dgm:spPr/>
    </dgm:pt>
    <dgm:pt modelId="{D467981B-6832-4B00-84D2-8210A0720769}" type="pres">
      <dgm:prSet presAssocID="{39AED5FE-8486-4037-9976-BD9D0619E2B4}" presName="chevron2" presStyleLbl="alignNode1" presStyleIdx="8" presStyleCnt="21"/>
      <dgm:spPr/>
    </dgm:pt>
    <dgm:pt modelId="{E3A5B189-C2D0-4CD1-A32B-3C810338C36C}" type="pres">
      <dgm:prSet presAssocID="{39AED5FE-8486-4037-9976-BD9D0619E2B4}" presName="chevron3" presStyleLbl="alignNode1" presStyleIdx="9" presStyleCnt="21"/>
      <dgm:spPr/>
    </dgm:pt>
    <dgm:pt modelId="{908C9431-846E-4D0F-9EC5-30733B9B61D4}" type="pres">
      <dgm:prSet presAssocID="{39AED5FE-8486-4037-9976-BD9D0619E2B4}" presName="chevron4" presStyleLbl="alignNode1" presStyleIdx="10" presStyleCnt="21"/>
      <dgm:spPr/>
    </dgm:pt>
    <dgm:pt modelId="{02E9D520-F7C6-4405-92AD-70C3AB90781E}" type="pres">
      <dgm:prSet presAssocID="{39AED5FE-8486-4037-9976-BD9D0619E2B4}" presName="chevron5" presStyleLbl="alignNode1" presStyleIdx="11" presStyleCnt="21"/>
      <dgm:spPr/>
    </dgm:pt>
    <dgm:pt modelId="{B550F074-373B-4716-8723-A9BA70F18146}" type="pres">
      <dgm:prSet presAssocID="{39AED5FE-8486-4037-9976-BD9D0619E2B4}" presName="chevron6" presStyleLbl="alignNode1" presStyleIdx="12" presStyleCnt="21"/>
      <dgm:spPr/>
    </dgm:pt>
    <dgm:pt modelId="{7982DC64-65A6-4221-9919-6042E5051947}" type="pres">
      <dgm:prSet presAssocID="{39AED5FE-8486-4037-9976-BD9D0619E2B4}" presName="chevron7" presStyleLbl="alignNode1" presStyleIdx="13" presStyleCnt="21"/>
      <dgm:spPr/>
    </dgm:pt>
    <dgm:pt modelId="{D929095F-55D6-49A1-B53E-ADBF180DCF05}" type="pres">
      <dgm:prSet presAssocID="{39AED5FE-8486-4037-9976-BD9D0619E2B4}" presName="childtext" presStyleLbl="solidFgAcc1" presStyleIdx="1" presStyleCnt="3" custScaleX="138548">
        <dgm:presLayoutVars>
          <dgm:chMax/>
          <dgm:chPref val="0"/>
          <dgm:bulletEnabled val="1"/>
        </dgm:presLayoutVars>
      </dgm:prSet>
      <dgm:spPr/>
    </dgm:pt>
    <dgm:pt modelId="{A74CD59F-F72B-4A5A-8DC1-7897F45E867B}" type="pres">
      <dgm:prSet presAssocID="{2969E1F7-E774-4068-A6E6-724B09236DE2}" presName="sibTrans" presStyleCnt="0"/>
      <dgm:spPr/>
    </dgm:pt>
    <dgm:pt modelId="{4B80205C-13FD-416A-BA6A-842BAFC622D7}" type="pres">
      <dgm:prSet presAssocID="{0A866E1A-2648-4C35-8992-9817EBACBB8F}" presName="parenttextcomposite" presStyleCnt="0"/>
      <dgm:spPr/>
    </dgm:pt>
    <dgm:pt modelId="{3A4385B0-35A6-4365-9E1D-E8626E562A74}" type="pres">
      <dgm:prSet presAssocID="{0A866E1A-2648-4C35-8992-9817EBACBB8F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C10B0492-199D-4BB9-B115-268AC0352F07}" type="pres">
      <dgm:prSet presAssocID="{0A866E1A-2648-4C35-8992-9817EBACBB8F}" presName="composite" presStyleCnt="0"/>
      <dgm:spPr/>
    </dgm:pt>
    <dgm:pt modelId="{25E55539-9AF3-44DC-A9FA-C3414D09A405}" type="pres">
      <dgm:prSet presAssocID="{0A866E1A-2648-4C35-8992-9817EBACBB8F}" presName="chevron1" presStyleLbl="alignNode1" presStyleIdx="14" presStyleCnt="21"/>
      <dgm:spPr/>
    </dgm:pt>
    <dgm:pt modelId="{959195BC-9267-4B10-9FA3-1CA2D5E32600}" type="pres">
      <dgm:prSet presAssocID="{0A866E1A-2648-4C35-8992-9817EBACBB8F}" presName="chevron2" presStyleLbl="alignNode1" presStyleIdx="15" presStyleCnt="21"/>
      <dgm:spPr/>
    </dgm:pt>
    <dgm:pt modelId="{99D07E1C-AB41-4DC0-AD31-C8561B879456}" type="pres">
      <dgm:prSet presAssocID="{0A866E1A-2648-4C35-8992-9817EBACBB8F}" presName="chevron3" presStyleLbl="alignNode1" presStyleIdx="16" presStyleCnt="21"/>
      <dgm:spPr/>
    </dgm:pt>
    <dgm:pt modelId="{D4546E64-ABFB-482B-AD23-87D0B6CAFE64}" type="pres">
      <dgm:prSet presAssocID="{0A866E1A-2648-4C35-8992-9817EBACBB8F}" presName="chevron4" presStyleLbl="alignNode1" presStyleIdx="17" presStyleCnt="21"/>
      <dgm:spPr/>
    </dgm:pt>
    <dgm:pt modelId="{E43C5B40-7BED-48C3-9996-5378AC9BE83D}" type="pres">
      <dgm:prSet presAssocID="{0A866E1A-2648-4C35-8992-9817EBACBB8F}" presName="chevron5" presStyleLbl="alignNode1" presStyleIdx="18" presStyleCnt="21"/>
      <dgm:spPr/>
    </dgm:pt>
    <dgm:pt modelId="{56F38851-8FD2-4EF7-A69D-F777604103F8}" type="pres">
      <dgm:prSet presAssocID="{0A866E1A-2648-4C35-8992-9817EBACBB8F}" presName="chevron6" presStyleLbl="alignNode1" presStyleIdx="19" presStyleCnt="21"/>
      <dgm:spPr/>
    </dgm:pt>
    <dgm:pt modelId="{811BE644-1FEB-47D4-A6C4-7D01B2AF3742}" type="pres">
      <dgm:prSet presAssocID="{0A866E1A-2648-4C35-8992-9817EBACBB8F}" presName="chevron7" presStyleLbl="alignNode1" presStyleIdx="20" presStyleCnt="21"/>
      <dgm:spPr/>
    </dgm:pt>
    <dgm:pt modelId="{499B6560-23C5-426B-ACFD-2A248C468030}" type="pres">
      <dgm:prSet presAssocID="{0A866E1A-2648-4C35-8992-9817EBACBB8F}" presName="childtext" presStyleLbl="solidFgAcc1" presStyleIdx="2" presStyleCnt="3" custScaleX="138548">
        <dgm:presLayoutVars>
          <dgm:chMax/>
          <dgm:chPref val="0"/>
          <dgm:bulletEnabled val="1"/>
        </dgm:presLayoutVars>
      </dgm:prSet>
      <dgm:spPr/>
    </dgm:pt>
  </dgm:ptLst>
  <dgm:cxnLst>
    <dgm:cxn modelId="{C098E901-F3BC-43C1-9A3E-EBE1002221F8}" type="presOf" srcId="{39AED5FE-8486-4037-9976-BD9D0619E2B4}" destId="{F5551797-7DFC-4F9A-9594-3E809CF68CA5}" srcOrd="0" destOrd="0" presId="urn:microsoft.com/office/officeart/2008/layout/VerticalAccentList"/>
    <dgm:cxn modelId="{3D3FC361-CB9C-4DF4-BBE7-41F3DCD3DC69}" type="presOf" srcId="{C85AC9E5-9174-4CB5-9831-9ED72D704165}" destId="{D929095F-55D6-49A1-B53E-ADBF180DCF05}" srcOrd="0" destOrd="0" presId="urn:microsoft.com/office/officeart/2008/layout/VerticalAccentList"/>
    <dgm:cxn modelId="{ECDAE567-ED9B-486B-952E-55D1DBADD3BC}" type="presOf" srcId="{0A866E1A-2648-4C35-8992-9817EBACBB8F}" destId="{3A4385B0-35A6-4365-9E1D-E8626E562A74}" srcOrd="0" destOrd="0" presId="urn:microsoft.com/office/officeart/2008/layout/VerticalAccentList"/>
    <dgm:cxn modelId="{83612F4E-273D-4F29-A001-8A3394522878}" srcId="{A2D70210-0D3D-4784-B165-415B8A5D8ED2}" destId="{0A866E1A-2648-4C35-8992-9817EBACBB8F}" srcOrd="2" destOrd="0" parTransId="{A95316A3-38B5-47C4-91F1-B872D5FE2026}" sibTransId="{05EB9106-D940-41D1-926E-7D6F9409F586}"/>
    <dgm:cxn modelId="{4951F78B-DADE-4BF4-A72D-4CF196BC9C21}" srcId="{9D3C81A3-7DCB-4ACD-86FE-70D4A57DEADC}" destId="{C29FB5FE-3AE8-40C7-8CD3-8D0EA28E34AD}" srcOrd="0" destOrd="0" parTransId="{B8FDA873-BD7A-4222-A92F-D40B016237BC}" sibTransId="{62CF1D57-A517-4436-91E6-0F143E377132}"/>
    <dgm:cxn modelId="{52F0A49C-D127-4025-8966-76A9FF7AAB86}" type="presOf" srcId="{A48C77F5-FBCF-48C4-9FC3-43EADD23A908}" destId="{499B6560-23C5-426B-ACFD-2A248C468030}" srcOrd="0" destOrd="0" presId="urn:microsoft.com/office/officeart/2008/layout/VerticalAccentList"/>
    <dgm:cxn modelId="{DC952C9D-DCCF-4F53-8696-B77B5E5A3F85}" type="presOf" srcId="{9D3C81A3-7DCB-4ACD-86FE-70D4A57DEADC}" destId="{B51E16B1-A556-4A55-A81C-D77172820389}" srcOrd="0" destOrd="0" presId="urn:microsoft.com/office/officeart/2008/layout/VerticalAccentList"/>
    <dgm:cxn modelId="{1FD094A9-C415-4BC3-806D-041BFB157F03}" srcId="{0A866E1A-2648-4C35-8992-9817EBACBB8F}" destId="{A48C77F5-FBCF-48C4-9FC3-43EADD23A908}" srcOrd="0" destOrd="0" parTransId="{BAABC6D4-682E-4150-B42F-8CC4A304919C}" sibTransId="{28E6B4C1-F5F6-467B-855C-52ECA225FAC2}"/>
    <dgm:cxn modelId="{6473C9BB-0876-45FA-B680-62A145A96905}" srcId="{A2D70210-0D3D-4784-B165-415B8A5D8ED2}" destId="{9D3C81A3-7DCB-4ACD-86FE-70D4A57DEADC}" srcOrd="0" destOrd="0" parTransId="{73BB8AEC-4A94-4C0D-8ED8-5481913ED52B}" sibTransId="{5E6802DF-FC67-4C2A-A47E-170EFACA6EF2}"/>
    <dgm:cxn modelId="{05A170BF-CE73-4DDA-A9FF-6871C5A6CE37}" type="presOf" srcId="{A2D70210-0D3D-4784-B165-415B8A5D8ED2}" destId="{A85DFF8F-39B1-439D-BE73-2D5DC41B8F82}" srcOrd="0" destOrd="0" presId="urn:microsoft.com/office/officeart/2008/layout/VerticalAccentList"/>
    <dgm:cxn modelId="{B810B6C8-F5D6-46ED-BD5F-77A09DFFDD1A}" srcId="{39AED5FE-8486-4037-9976-BD9D0619E2B4}" destId="{C85AC9E5-9174-4CB5-9831-9ED72D704165}" srcOrd="0" destOrd="0" parTransId="{5884CFC7-0331-4330-BDEC-32AFCF3F377C}" sibTransId="{564EB24C-0687-4D6D-806D-FAF6FA6C8CF1}"/>
    <dgm:cxn modelId="{6497C9EB-BBC2-4380-B350-BDD2B576B108}" srcId="{A2D70210-0D3D-4784-B165-415B8A5D8ED2}" destId="{39AED5FE-8486-4037-9976-BD9D0619E2B4}" srcOrd="1" destOrd="0" parTransId="{556A1791-DEC2-4C1F-9E8C-7CD39E894C95}" sibTransId="{2969E1F7-E774-4068-A6E6-724B09236DE2}"/>
    <dgm:cxn modelId="{547DC8FF-DC83-4E1C-848C-459A9C6E0750}" type="presOf" srcId="{C29FB5FE-3AE8-40C7-8CD3-8D0EA28E34AD}" destId="{3A20243B-BC28-4D48-BB56-83AACE9D865A}" srcOrd="0" destOrd="0" presId="urn:microsoft.com/office/officeart/2008/layout/VerticalAccentList"/>
    <dgm:cxn modelId="{C4197FAE-6349-4B3E-BBAE-7D1E16B7DDA3}" type="presParOf" srcId="{A85DFF8F-39B1-439D-BE73-2D5DC41B8F82}" destId="{E97D3D21-9601-40C5-BD84-4F6549FCCA98}" srcOrd="0" destOrd="0" presId="urn:microsoft.com/office/officeart/2008/layout/VerticalAccentList"/>
    <dgm:cxn modelId="{2D5E163D-67F6-4525-8FA4-C79884C5E6EA}" type="presParOf" srcId="{E97D3D21-9601-40C5-BD84-4F6549FCCA98}" destId="{B51E16B1-A556-4A55-A81C-D77172820389}" srcOrd="0" destOrd="0" presId="urn:microsoft.com/office/officeart/2008/layout/VerticalAccentList"/>
    <dgm:cxn modelId="{59457E24-E7B4-4B30-B3C7-76408E453E45}" type="presParOf" srcId="{A85DFF8F-39B1-439D-BE73-2D5DC41B8F82}" destId="{86E2761C-60AF-45E8-816C-14C25E598F80}" srcOrd="1" destOrd="0" presId="urn:microsoft.com/office/officeart/2008/layout/VerticalAccentList"/>
    <dgm:cxn modelId="{49E5C9CC-93C7-4461-BFE4-4A44E5A1876A}" type="presParOf" srcId="{86E2761C-60AF-45E8-816C-14C25E598F80}" destId="{F62CF501-7FD9-4C12-929E-01075FD17F23}" srcOrd="0" destOrd="0" presId="urn:microsoft.com/office/officeart/2008/layout/VerticalAccentList"/>
    <dgm:cxn modelId="{63F62E62-3BB6-4B9E-BE77-8E774C57099F}" type="presParOf" srcId="{86E2761C-60AF-45E8-816C-14C25E598F80}" destId="{5D784A7C-49B6-4EE3-9A9B-03F547FFAC04}" srcOrd="1" destOrd="0" presId="urn:microsoft.com/office/officeart/2008/layout/VerticalAccentList"/>
    <dgm:cxn modelId="{E02949CF-EC1A-4733-B22E-FE05440F3522}" type="presParOf" srcId="{86E2761C-60AF-45E8-816C-14C25E598F80}" destId="{846A8CE0-1EF3-48CE-8338-F4E280BB42B4}" srcOrd="2" destOrd="0" presId="urn:microsoft.com/office/officeart/2008/layout/VerticalAccentList"/>
    <dgm:cxn modelId="{1F63CBD9-C017-4B2E-817F-098B22BA6EFD}" type="presParOf" srcId="{86E2761C-60AF-45E8-816C-14C25E598F80}" destId="{78D71A63-C226-44D8-9EF1-81F21D4A59C4}" srcOrd="3" destOrd="0" presId="urn:microsoft.com/office/officeart/2008/layout/VerticalAccentList"/>
    <dgm:cxn modelId="{0B4DDF91-97CA-4BD5-9A47-F4107362D754}" type="presParOf" srcId="{86E2761C-60AF-45E8-816C-14C25E598F80}" destId="{3355AEF7-710E-4030-864D-E0ED762E7383}" srcOrd="4" destOrd="0" presId="urn:microsoft.com/office/officeart/2008/layout/VerticalAccentList"/>
    <dgm:cxn modelId="{6E518EAF-5666-46C1-8DD2-D9D423ECAE05}" type="presParOf" srcId="{86E2761C-60AF-45E8-816C-14C25E598F80}" destId="{31CF7B0F-FC03-4546-8BED-27C415BF1C1E}" srcOrd="5" destOrd="0" presId="urn:microsoft.com/office/officeart/2008/layout/VerticalAccentList"/>
    <dgm:cxn modelId="{98272F04-FB4C-4745-9ADC-72D058F8BF78}" type="presParOf" srcId="{86E2761C-60AF-45E8-816C-14C25E598F80}" destId="{B758C9A1-B900-4290-A13D-2F6C56E2E95E}" srcOrd="6" destOrd="0" presId="urn:microsoft.com/office/officeart/2008/layout/VerticalAccentList"/>
    <dgm:cxn modelId="{1BE3EC45-E8A2-4636-91B9-74E002420E49}" type="presParOf" srcId="{86E2761C-60AF-45E8-816C-14C25E598F80}" destId="{3A20243B-BC28-4D48-BB56-83AACE9D865A}" srcOrd="7" destOrd="0" presId="urn:microsoft.com/office/officeart/2008/layout/VerticalAccentList"/>
    <dgm:cxn modelId="{AAAD0968-65B4-47EF-AAA0-9A89D877B109}" type="presParOf" srcId="{A85DFF8F-39B1-439D-BE73-2D5DC41B8F82}" destId="{537F8E85-D84E-4BF0-90EE-8481155D7F81}" srcOrd="2" destOrd="0" presId="urn:microsoft.com/office/officeart/2008/layout/VerticalAccentList"/>
    <dgm:cxn modelId="{8E2D2F4A-0C8C-4FFA-A2E6-61F8FAA77968}" type="presParOf" srcId="{A85DFF8F-39B1-439D-BE73-2D5DC41B8F82}" destId="{6687A404-8178-46D6-8D21-895795291078}" srcOrd="3" destOrd="0" presId="urn:microsoft.com/office/officeart/2008/layout/VerticalAccentList"/>
    <dgm:cxn modelId="{30F3771A-FDE9-4CCA-8A9B-FC0174F99C8D}" type="presParOf" srcId="{6687A404-8178-46D6-8D21-895795291078}" destId="{F5551797-7DFC-4F9A-9594-3E809CF68CA5}" srcOrd="0" destOrd="0" presId="urn:microsoft.com/office/officeart/2008/layout/VerticalAccentList"/>
    <dgm:cxn modelId="{ED534574-4F5A-4538-9A4F-A4DE4C766543}" type="presParOf" srcId="{A85DFF8F-39B1-439D-BE73-2D5DC41B8F82}" destId="{07CA23DB-C23C-4E2F-8D32-BB37C39F9E4B}" srcOrd="4" destOrd="0" presId="urn:microsoft.com/office/officeart/2008/layout/VerticalAccentList"/>
    <dgm:cxn modelId="{60485867-B80B-41EB-9060-E01840D66E55}" type="presParOf" srcId="{07CA23DB-C23C-4E2F-8D32-BB37C39F9E4B}" destId="{E1CC7010-1CCD-45CF-B46F-91C06C7746DC}" srcOrd="0" destOrd="0" presId="urn:microsoft.com/office/officeart/2008/layout/VerticalAccentList"/>
    <dgm:cxn modelId="{90BED9A1-5C1B-483B-BF4F-F6A7386BB651}" type="presParOf" srcId="{07CA23DB-C23C-4E2F-8D32-BB37C39F9E4B}" destId="{D467981B-6832-4B00-84D2-8210A0720769}" srcOrd="1" destOrd="0" presId="urn:microsoft.com/office/officeart/2008/layout/VerticalAccentList"/>
    <dgm:cxn modelId="{95427210-2BB3-485A-BE78-4C0A1C0A7562}" type="presParOf" srcId="{07CA23DB-C23C-4E2F-8D32-BB37C39F9E4B}" destId="{E3A5B189-C2D0-4CD1-A32B-3C810338C36C}" srcOrd="2" destOrd="0" presId="urn:microsoft.com/office/officeart/2008/layout/VerticalAccentList"/>
    <dgm:cxn modelId="{A10AC3ED-2609-4C52-90B7-2CEA741F21D3}" type="presParOf" srcId="{07CA23DB-C23C-4E2F-8D32-BB37C39F9E4B}" destId="{908C9431-846E-4D0F-9EC5-30733B9B61D4}" srcOrd="3" destOrd="0" presId="urn:microsoft.com/office/officeart/2008/layout/VerticalAccentList"/>
    <dgm:cxn modelId="{26930F7C-2FF9-49BD-AF05-0BBDE11CA6AA}" type="presParOf" srcId="{07CA23DB-C23C-4E2F-8D32-BB37C39F9E4B}" destId="{02E9D520-F7C6-4405-92AD-70C3AB90781E}" srcOrd="4" destOrd="0" presId="urn:microsoft.com/office/officeart/2008/layout/VerticalAccentList"/>
    <dgm:cxn modelId="{436260A8-1E3D-48CB-9BDE-D3479E82707C}" type="presParOf" srcId="{07CA23DB-C23C-4E2F-8D32-BB37C39F9E4B}" destId="{B550F074-373B-4716-8723-A9BA70F18146}" srcOrd="5" destOrd="0" presId="urn:microsoft.com/office/officeart/2008/layout/VerticalAccentList"/>
    <dgm:cxn modelId="{F90AF539-4B62-4CC6-B5A3-BAC548DA6F98}" type="presParOf" srcId="{07CA23DB-C23C-4E2F-8D32-BB37C39F9E4B}" destId="{7982DC64-65A6-4221-9919-6042E5051947}" srcOrd="6" destOrd="0" presId="urn:microsoft.com/office/officeart/2008/layout/VerticalAccentList"/>
    <dgm:cxn modelId="{68221CE5-0AEF-4FC9-BC18-CF88F7740E2C}" type="presParOf" srcId="{07CA23DB-C23C-4E2F-8D32-BB37C39F9E4B}" destId="{D929095F-55D6-49A1-B53E-ADBF180DCF05}" srcOrd="7" destOrd="0" presId="urn:microsoft.com/office/officeart/2008/layout/VerticalAccentList"/>
    <dgm:cxn modelId="{9584FDB7-1479-4F7A-8E2A-1731CA4A00A1}" type="presParOf" srcId="{A85DFF8F-39B1-439D-BE73-2D5DC41B8F82}" destId="{A74CD59F-F72B-4A5A-8DC1-7897F45E867B}" srcOrd="5" destOrd="0" presId="urn:microsoft.com/office/officeart/2008/layout/VerticalAccentList"/>
    <dgm:cxn modelId="{29CC356C-2716-4A85-A198-27A7E73AEE3B}" type="presParOf" srcId="{A85DFF8F-39B1-439D-BE73-2D5DC41B8F82}" destId="{4B80205C-13FD-416A-BA6A-842BAFC622D7}" srcOrd="6" destOrd="0" presId="urn:microsoft.com/office/officeart/2008/layout/VerticalAccentList"/>
    <dgm:cxn modelId="{45A10276-69C3-4E03-B8F8-0F1041D6B8DF}" type="presParOf" srcId="{4B80205C-13FD-416A-BA6A-842BAFC622D7}" destId="{3A4385B0-35A6-4365-9E1D-E8626E562A74}" srcOrd="0" destOrd="0" presId="urn:microsoft.com/office/officeart/2008/layout/VerticalAccentList"/>
    <dgm:cxn modelId="{E23DC2AB-9994-4B10-B7C2-19AD8C6F140A}" type="presParOf" srcId="{A85DFF8F-39B1-439D-BE73-2D5DC41B8F82}" destId="{C10B0492-199D-4BB9-B115-268AC0352F07}" srcOrd="7" destOrd="0" presId="urn:microsoft.com/office/officeart/2008/layout/VerticalAccentList"/>
    <dgm:cxn modelId="{433CBF2A-59A9-4C04-8598-DF0BF46B40D7}" type="presParOf" srcId="{C10B0492-199D-4BB9-B115-268AC0352F07}" destId="{25E55539-9AF3-44DC-A9FA-C3414D09A405}" srcOrd="0" destOrd="0" presId="urn:microsoft.com/office/officeart/2008/layout/VerticalAccentList"/>
    <dgm:cxn modelId="{931F0328-A6E0-4995-A53D-6745135B0427}" type="presParOf" srcId="{C10B0492-199D-4BB9-B115-268AC0352F07}" destId="{959195BC-9267-4B10-9FA3-1CA2D5E32600}" srcOrd="1" destOrd="0" presId="urn:microsoft.com/office/officeart/2008/layout/VerticalAccentList"/>
    <dgm:cxn modelId="{C379A569-1642-4926-ABAB-3F40E2A9C956}" type="presParOf" srcId="{C10B0492-199D-4BB9-B115-268AC0352F07}" destId="{99D07E1C-AB41-4DC0-AD31-C8561B879456}" srcOrd="2" destOrd="0" presId="urn:microsoft.com/office/officeart/2008/layout/VerticalAccentList"/>
    <dgm:cxn modelId="{E8D571B4-E5ED-4437-8540-C96CCEB2D9F3}" type="presParOf" srcId="{C10B0492-199D-4BB9-B115-268AC0352F07}" destId="{D4546E64-ABFB-482B-AD23-87D0B6CAFE64}" srcOrd="3" destOrd="0" presId="urn:microsoft.com/office/officeart/2008/layout/VerticalAccentList"/>
    <dgm:cxn modelId="{6F0C5E90-1DE2-498D-8B8D-57FBA54AF1A5}" type="presParOf" srcId="{C10B0492-199D-4BB9-B115-268AC0352F07}" destId="{E43C5B40-7BED-48C3-9996-5378AC9BE83D}" srcOrd="4" destOrd="0" presId="urn:microsoft.com/office/officeart/2008/layout/VerticalAccentList"/>
    <dgm:cxn modelId="{5375C13D-9D8A-44AC-B110-34EA249EDB65}" type="presParOf" srcId="{C10B0492-199D-4BB9-B115-268AC0352F07}" destId="{56F38851-8FD2-4EF7-A69D-F777604103F8}" srcOrd="5" destOrd="0" presId="urn:microsoft.com/office/officeart/2008/layout/VerticalAccentList"/>
    <dgm:cxn modelId="{97B844DC-5A84-489B-A5A4-11A89E958C96}" type="presParOf" srcId="{C10B0492-199D-4BB9-B115-268AC0352F07}" destId="{811BE644-1FEB-47D4-A6C4-7D01B2AF3742}" srcOrd="6" destOrd="0" presId="urn:microsoft.com/office/officeart/2008/layout/VerticalAccentList"/>
    <dgm:cxn modelId="{A08A1511-2D2D-4842-B497-259CF58EB925}" type="presParOf" srcId="{C10B0492-199D-4BB9-B115-268AC0352F07}" destId="{499B6560-23C5-426B-ACFD-2A248C46803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D70210-0D3D-4784-B165-415B8A5D8ED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D3C81A3-7DCB-4ACD-86FE-70D4A57DEADC}">
      <dgm:prSet phldrT="[Tekst]"/>
      <dgm:spPr/>
      <dgm:t>
        <a:bodyPr/>
        <a:lstStyle/>
        <a:p>
          <a:r>
            <a:rPr lang="pl-PL" b="1" dirty="0">
              <a:solidFill>
                <a:srgbClr val="FFFF00"/>
              </a:solidFill>
            </a:rPr>
            <a:t>2.500,00 zł dla:</a:t>
          </a:r>
        </a:p>
      </dgm:t>
    </dgm:pt>
    <dgm:pt modelId="{73BB8AEC-4A94-4C0D-8ED8-5481913ED52B}" type="parTrans" cxnId="{6473C9BB-0876-45FA-B680-62A145A96905}">
      <dgm:prSet/>
      <dgm:spPr/>
      <dgm:t>
        <a:bodyPr/>
        <a:lstStyle/>
        <a:p>
          <a:endParaRPr lang="pl-PL"/>
        </a:p>
      </dgm:t>
    </dgm:pt>
    <dgm:pt modelId="{5E6802DF-FC67-4C2A-A47E-170EFACA6EF2}" type="sibTrans" cxnId="{6473C9BB-0876-45FA-B680-62A145A96905}">
      <dgm:prSet/>
      <dgm:spPr/>
      <dgm:t>
        <a:bodyPr/>
        <a:lstStyle/>
        <a:p>
          <a:endParaRPr lang="pl-PL"/>
        </a:p>
      </dgm:t>
    </dgm:pt>
    <dgm:pt modelId="{C29FB5FE-3AE8-40C7-8CD3-8D0EA28E34AD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l-PL" b="1" dirty="0"/>
            <a:t>Stowarzyszenia Ostoja Karniowice</a:t>
          </a:r>
        </a:p>
      </dgm:t>
    </dgm:pt>
    <dgm:pt modelId="{B8FDA873-BD7A-4222-A92F-D40B016237BC}" type="parTrans" cxnId="{4951F78B-DADE-4BF4-A72D-4CF196BC9C21}">
      <dgm:prSet/>
      <dgm:spPr/>
      <dgm:t>
        <a:bodyPr/>
        <a:lstStyle/>
        <a:p>
          <a:endParaRPr lang="pl-PL"/>
        </a:p>
      </dgm:t>
    </dgm:pt>
    <dgm:pt modelId="{62CF1D57-A517-4436-91E6-0F143E377132}" type="sibTrans" cxnId="{4951F78B-DADE-4BF4-A72D-4CF196BC9C21}">
      <dgm:prSet/>
      <dgm:spPr/>
      <dgm:t>
        <a:bodyPr/>
        <a:lstStyle/>
        <a:p>
          <a:endParaRPr lang="pl-PL"/>
        </a:p>
      </dgm:t>
    </dgm:pt>
    <dgm:pt modelId="{39AED5FE-8486-4037-9976-BD9D0619E2B4}">
      <dgm:prSet phldrT="[Tekst]"/>
      <dgm:spPr/>
      <dgm:t>
        <a:bodyPr/>
        <a:lstStyle/>
        <a:p>
          <a:r>
            <a:rPr lang="pl-PL" b="1" dirty="0">
              <a:solidFill>
                <a:srgbClr val="FFFF00"/>
              </a:solidFill>
            </a:rPr>
            <a:t>8.300,00 zł dla:</a:t>
          </a:r>
        </a:p>
      </dgm:t>
    </dgm:pt>
    <dgm:pt modelId="{556A1791-DEC2-4C1F-9E8C-7CD39E894C95}" type="parTrans" cxnId="{6497C9EB-BBC2-4380-B350-BDD2B576B108}">
      <dgm:prSet/>
      <dgm:spPr/>
      <dgm:t>
        <a:bodyPr/>
        <a:lstStyle/>
        <a:p>
          <a:endParaRPr lang="pl-PL"/>
        </a:p>
      </dgm:t>
    </dgm:pt>
    <dgm:pt modelId="{2969E1F7-E774-4068-A6E6-724B09236DE2}" type="sibTrans" cxnId="{6497C9EB-BBC2-4380-B350-BDD2B576B108}">
      <dgm:prSet/>
      <dgm:spPr/>
      <dgm:t>
        <a:bodyPr/>
        <a:lstStyle/>
        <a:p>
          <a:endParaRPr lang="pl-PL"/>
        </a:p>
      </dgm:t>
    </dgm:pt>
    <dgm:pt modelId="{C85AC9E5-9174-4CB5-9831-9ED72D704165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l-PL" b="1" dirty="0"/>
            <a:t>Zgromadzenia Braci Albertynów dla DPS w Ojcowie</a:t>
          </a:r>
        </a:p>
      </dgm:t>
    </dgm:pt>
    <dgm:pt modelId="{5884CFC7-0331-4330-BDEC-32AFCF3F377C}" type="parTrans" cxnId="{B810B6C8-F5D6-46ED-BD5F-77A09DFFDD1A}">
      <dgm:prSet/>
      <dgm:spPr/>
      <dgm:t>
        <a:bodyPr/>
        <a:lstStyle/>
        <a:p>
          <a:endParaRPr lang="pl-PL"/>
        </a:p>
      </dgm:t>
    </dgm:pt>
    <dgm:pt modelId="{564EB24C-0687-4D6D-806D-FAF6FA6C8CF1}" type="sibTrans" cxnId="{B810B6C8-F5D6-46ED-BD5F-77A09DFFDD1A}">
      <dgm:prSet/>
      <dgm:spPr/>
      <dgm:t>
        <a:bodyPr/>
        <a:lstStyle/>
        <a:p>
          <a:endParaRPr lang="pl-PL"/>
        </a:p>
      </dgm:t>
    </dgm:pt>
    <dgm:pt modelId="{0A866E1A-2648-4C35-8992-9817EBACBB8F}">
      <dgm:prSet phldrT="[Tekst]"/>
      <dgm:spPr/>
      <dgm:t>
        <a:bodyPr/>
        <a:lstStyle/>
        <a:p>
          <a:r>
            <a:rPr lang="pl-PL" b="1" dirty="0">
              <a:solidFill>
                <a:srgbClr val="FFFF00"/>
              </a:solidFill>
            </a:rPr>
            <a:t>11.710,00 zł dla:</a:t>
          </a:r>
        </a:p>
      </dgm:t>
    </dgm:pt>
    <dgm:pt modelId="{A95316A3-38B5-47C4-91F1-B872D5FE2026}" type="parTrans" cxnId="{83612F4E-273D-4F29-A001-8A3394522878}">
      <dgm:prSet/>
      <dgm:spPr/>
      <dgm:t>
        <a:bodyPr/>
        <a:lstStyle/>
        <a:p>
          <a:endParaRPr lang="pl-PL"/>
        </a:p>
      </dgm:t>
    </dgm:pt>
    <dgm:pt modelId="{05EB9106-D940-41D1-926E-7D6F9409F586}" type="sibTrans" cxnId="{83612F4E-273D-4F29-A001-8A3394522878}">
      <dgm:prSet/>
      <dgm:spPr/>
      <dgm:t>
        <a:bodyPr/>
        <a:lstStyle/>
        <a:p>
          <a:endParaRPr lang="pl-PL"/>
        </a:p>
      </dgm:t>
    </dgm:pt>
    <dgm:pt modelId="{A48C77F5-FBCF-48C4-9FC3-43EADD23A908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l-PL" b="1" dirty="0"/>
            <a:t>Stowarzyszenia „Otwórzmy przed nimi życie”</a:t>
          </a:r>
        </a:p>
      </dgm:t>
    </dgm:pt>
    <dgm:pt modelId="{BAABC6D4-682E-4150-B42F-8CC4A304919C}" type="parTrans" cxnId="{1FD094A9-C415-4BC3-806D-041BFB157F03}">
      <dgm:prSet/>
      <dgm:spPr/>
      <dgm:t>
        <a:bodyPr/>
        <a:lstStyle/>
        <a:p>
          <a:endParaRPr lang="pl-PL"/>
        </a:p>
      </dgm:t>
    </dgm:pt>
    <dgm:pt modelId="{28E6B4C1-F5F6-467B-855C-52ECA225FAC2}" type="sibTrans" cxnId="{1FD094A9-C415-4BC3-806D-041BFB157F03}">
      <dgm:prSet/>
      <dgm:spPr/>
      <dgm:t>
        <a:bodyPr/>
        <a:lstStyle/>
        <a:p>
          <a:endParaRPr lang="pl-PL"/>
        </a:p>
      </dgm:t>
    </dgm:pt>
    <dgm:pt modelId="{A85DFF8F-39B1-439D-BE73-2D5DC41B8F82}" type="pres">
      <dgm:prSet presAssocID="{A2D70210-0D3D-4784-B165-415B8A5D8ED2}" presName="Name0" presStyleCnt="0">
        <dgm:presLayoutVars>
          <dgm:chMax/>
          <dgm:chPref/>
          <dgm:dir/>
        </dgm:presLayoutVars>
      </dgm:prSet>
      <dgm:spPr/>
    </dgm:pt>
    <dgm:pt modelId="{E97D3D21-9601-40C5-BD84-4F6549FCCA98}" type="pres">
      <dgm:prSet presAssocID="{9D3C81A3-7DCB-4ACD-86FE-70D4A57DEADC}" presName="parenttextcomposite" presStyleCnt="0"/>
      <dgm:spPr/>
    </dgm:pt>
    <dgm:pt modelId="{B51E16B1-A556-4A55-A81C-D77172820389}" type="pres">
      <dgm:prSet presAssocID="{9D3C81A3-7DCB-4ACD-86FE-70D4A57DEADC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86E2761C-60AF-45E8-816C-14C25E598F80}" type="pres">
      <dgm:prSet presAssocID="{9D3C81A3-7DCB-4ACD-86FE-70D4A57DEADC}" presName="composite" presStyleCnt="0"/>
      <dgm:spPr/>
    </dgm:pt>
    <dgm:pt modelId="{F62CF501-7FD9-4C12-929E-01075FD17F23}" type="pres">
      <dgm:prSet presAssocID="{9D3C81A3-7DCB-4ACD-86FE-70D4A57DEADC}" presName="chevron1" presStyleLbl="alignNode1" presStyleIdx="0" presStyleCnt="21"/>
      <dgm:spPr/>
    </dgm:pt>
    <dgm:pt modelId="{5D784A7C-49B6-4EE3-9A9B-03F547FFAC04}" type="pres">
      <dgm:prSet presAssocID="{9D3C81A3-7DCB-4ACD-86FE-70D4A57DEADC}" presName="chevron2" presStyleLbl="alignNode1" presStyleIdx="1" presStyleCnt="21"/>
      <dgm:spPr/>
    </dgm:pt>
    <dgm:pt modelId="{846A8CE0-1EF3-48CE-8338-F4E280BB42B4}" type="pres">
      <dgm:prSet presAssocID="{9D3C81A3-7DCB-4ACD-86FE-70D4A57DEADC}" presName="chevron3" presStyleLbl="alignNode1" presStyleIdx="2" presStyleCnt="21"/>
      <dgm:spPr/>
    </dgm:pt>
    <dgm:pt modelId="{78D71A63-C226-44D8-9EF1-81F21D4A59C4}" type="pres">
      <dgm:prSet presAssocID="{9D3C81A3-7DCB-4ACD-86FE-70D4A57DEADC}" presName="chevron4" presStyleLbl="alignNode1" presStyleIdx="3" presStyleCnt="21"/>
      <dgm:spPr/>
    </dgm:pt>
    <dgm:pt modelId="{3355AEF7-710E-4030-864D-E0ED762E7383}" type="pres">
      <dgm:prSet presAssocID="{9D3C81A3-7DCB-4ACD-86FE-70D4A57DEADC}" presName="chevron5" presStyleLbl="alignNode1" presStyleIdx="4" presStyleCnt="21"/>
      <dgm:spPr/>
    </dgm:pt>
    <dgm:pt modelId="{31CF7B0F-FC03-4546-8BED-27C415BF1C1E}" type="pres">
      <dgm:prSet presAssocID="{9D3C81A3-7DCB-4ACD-86FE-70D4A57DEADC}" presName="chevron6" presStyleLbl="alignNode1" presStyleIdx="5" presStyleCnt="21"/>
      <dgm:spPr/>
    </dgm:pt>
    <dgm:pt modelId="{B758C9A1-B900-4290-A13D-2F6C56E2E95E}" type="pres">
      <dgm:prSet presAssocID="{9D3C81A3-7DCB-4ACD-86FE-70D4A57DEADC}" presName="chevron7" presStyleLbl="alignNode1" presStyleIdx="6" presStyleCnt="21"/>
      <dgm:spPr/>
    </dgm:pt>
    <dgm:pt modelId="{3A20243B-BC28-4D48-BB56-83AACE9D865A}" type="pres">
      <dgm:prSet presAssocID="{9D3C81A3-7DCB-4ACD-86FE-70D4A57DEADC}" presName="childtext" presStyleLbl="solidFgAcc1" presStyleIdx="0" presStyleCnt="3" custScaleX="138548">
        <dgm:presLayoutVars>
          <dgm:chMax/>
          <dgm:chPref val="0"/>
          <dgm:bulletEnabled val="1"/>
        </dgm:presLayoutVars>
      </dgm:prSet>
      <dgm:spPr/>
    </dgm:pt>
    <dgm:pt modelId="{537F8E85-D84E-4BF0-90EE-8481155D7F81}" type="pres">
      <dgm:prSet presAssocID="{5E6802DF-FC67-4C2A-A47E-170EFACA6EF2}" presName="sibTrans" presStyleCnt="0"/>
      <dgm:spPr/>
    </dgm:pt>
    <dgm:pt modelId="{6687A404-8178-46D6-8D21-895795291078}" type="pres">
      <dgm:prSet presAssocID="{39AED5FE-8486-4037-9976-BD9D0619E2B4}" presName="parenttextcomposite" presStyleCnt="0"/>
      <dgm:spPr/>
    </dgm:pt>
    <dgm:pt modelId="{F5551797-7DFC-4F9A-9594-3E809CF68CA5}" type="pres">
      <dgm:prSet presAssocID="{39AED5FE-8486-4037-9976-BD9D0619E2B4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7CA23DB-C23C-4E2F-8D32-BB37C39F9E4B}" type="pres">
      <dgm:prSet presAssocID="{39AED5FE-8486-4037-9976-BD9D0619E2B4}" presName="composite" presStyleCnt="0"/>
      <dgm:spPr/>
    </dgm:pt>
    <dgm:pt modelId="{E1CC7010-1CCD-45CF-B46F-91C06C7746DC}" type="pres">
      <dgm:prSet presAssocID="{39AED5FE-8486-4037-9976-BD9D0619E2B4}" presName="chevron1" presStyleLbl="alignNode1" presStyleIdx="7" presStyleCnt="21"/>
      <dgm:spPr/>
    </dgm:pt>
    <dgm:pt modelId="{D467981B-6832-4B00-84D2-8210A0720769}" type="pres">
      <dgm:prSet presAssocID="{39AED5FE-8486-4037-9976-BD9D0619E2B4}" presName="chevron2" presStyleLbl="alignNode1" presStyleIdx="8" presStyleCnt="21"/>
      <dgm:spPr/>
    </dgm:pt>
    <dgm:pt modelId="{E3A5B189-C2D0-4CD1-A32B-3C810338C36C}" type="pres">
      <dgm:prSet presAssocID="{39AED5FE-8486-4037-9976-BD9D0619E2B4}" presName="chevron3" presStyleLbl="alignNode1" presStyleIdx="9" presStyleCnt="21"/>
      <dgm:spPr/>
    </dgm:pt>
    <dgm:pt modelId="{908C9431-846E-4D0F-9EC5-30733B9B61D4}" type="pres">
      <dgm:prSet presAssocID="{39AED5FE-8486-4037-9976-BD9D0619E2B4}" presName="chevron4" presStyleLbl="alignNode1" presStyleIdx="10" presStyleCnt="21"/>
      <dgm:spPr/>
    </dgm:pt>
    <dgm:pt modelId="{02E9D520-F7C6-4405-92AD-70C3AB90781E}" type="pres">
      <dgm:prSet presAssocID="{39AED5FE-8486-4037-9976-BD9D0619E2B4}" presName="chevron5" presStyleLbl="alignNode1" presStyleIdx="11" presStyleCnt="21"/>
      <dgm:spPr/>
    </dgm:pt>
    <dgm:pt modelId="{B550F074-373B-4716-8723-A9BA70F18146}" type="pres">
      <dgm:prSet presAssocID="{39AED5FE-8486-4037-9976-BD9D0619E2B4}" presName="chevron6" presStyleLbl="alignNode1" presStyleIdx="12" presStyleCnt="21"/>
      <dgm:spPr/>
    </dgm:pt>
    <dgm:pt modelId="{7982DC64-65A6-4221-9919-6042E5051947}" type="pres">
      <dgm:prSet presAssocID="{39AED5FE-8486-4037-9976-BD9D0619E2B4}" presName="chevron7" presStyleLbl="alignNode1" presStyleIdx="13" presStyleCnt="21"/>
      <dgm:spPr/>
    </dgm:pt>
    <dgm:pt modelId="{D929095F-55D6-49A1-B53E-ADBF180DCF05}" type="pres">
      <dgm:prSet presAssocID="{39AED5FE-8486-4037-9976-BD9D0619E2B4}" presName="childtext" presStyleLbl="solidFgAcc1" presStyleIdx="1" presStyleCnt="3" custScaleX="138548">
        <dgm:presLayoutVars>
          <dgm:chMax/>
          <dgm:chPref val="0"/>
          <dgm:bulletEnabled val="1"/>
        </dgm:presLayoutVars>
      </dgm:prSet>
      <dgm:spPr/>
    </dgm:pt>
    <dgm:pt modelId="{A74CD59F-F72B-4A5A-8DC1-7897F45E867B}" type="pres">
      <dgm:prSet presAssocID="{2969E1F7-E774-4068-A6E6-724B09236DE2}" presName="sibTrans" presStyleCnt="0"/>
      <dgm:spPr/>
    </dgm:pt>
    <dgm:pt modelId="{4B80205C-13FD-416A-BA6A-842BAFC622D7}" type="pres">
      <dgm:prSet presAssocID="{0A866E1A-2648-4C35-8992-9817EBACBB8F}" presName="parenttextcomposite" presStyleCnt="0"/>
      <dgm:spPr/>
    </dgm:pt>
    <dgm:pt modelId="{3A4385B0-35A6-4365-9E1D-E8626E562A74}" type="pres">
      <dgm:prSet presAssocID="{0A866E1A-2648-4C35-8992-9817EBACBB8F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C10B0492-199D-4BB9-B115-268AC0352F07}" type="pres">
      <dgm:prSet presAssocID="{0A866E1A-2648-4C35-8992-9817EBACBB8F}" presName="composite" presStyleCnt="0"/>
      <dgm:spPr/>
    </dgm:pt>
    <dgm:pt modelId="{25E55539-9AF3-44DC-A9FA-C3414D09A405}" type="pres">
      <dgm:prSet presAssocID="{0A866E1A-2648-4C35-8992-9817EBACBB8F}" presName="chevron1" presStyleLbl="alignNode1" presStyleIdx="14" presStyleCnt="21"/>
      <dgm:spPr/>
    </dgm:pt>
    <dgm:pt modelId="{959195BC-9267-4B10-9FA3-1CA2D5E32600}" type="pres">
      <dgm:prSet presAssocID="{0A866E1A-2648-4C35-8992-9817EBACBB8F}" presName="chevron2" presStyleLbl="alignNode1" presStyleIdx="15" presStyleCnt="21"/>
      <dgm:spPr/>
    </dgm:pt>
    <dgm:pt modelId="{99D07E1C-AB41-4DC0-AD31-C8561B879456}" type="pres">
      <dgm:prSet presAssocID="{0A866E1A-2648-4C35-8992-9817EBACBB8F}" presName="chevron3" presStyleLbl="alignNode1" presStyleIdx="16" presStyleCnt="21"/>
      <dgm:spPr/>
    </dgm:pt>
    <dgm:pt modelId="{D4546E64-ABFB-482B-AD23-87D0B6CAFE64}" type="pres">
      <dgm:prSet presAssocID="{0A866E1A-2648-4C35-8992-9817EBACBB8F}" presName="chevron4" presStyleLbl="alignNode1" presStyleIdx="17" presStyleCnt="21"/>
      <dgm:spPr/>
    </dgm:pt>
    <dgm:pt modelId="{E43C5B40-7BED-48C3-9996-5378AC9BE83D}" type="pres">
      <dgm:prSet presAssocID="{0A866E1A-2648-4C35-8992-9817EBACBB8F}" presName="chevron5" presStyleLbl="alignNode1" presStyleIdx="18" presStyleCnt="21"/>
      <dgm:spPr/>
    </dgm:pt>
    <dgm:pt modelId="{56F38851-8FD2-4EF7-A69D-F777604103F8}" type="pres">
      <dgm:prSet presAssocID="{0A866E1A-2648-4C35-8992-9817EBACBB8F}" presName="chevron6" presStyleLbl="alignNode1" presStyleIdx="19" presStyleCnt="21"/>
      <dgm:spPr/>
    </dgm:pt>
    <dgm:pt modelId="{811BE644-1FEB-47D4-A6C4-7D01B2AF3742}" type="pres">
      <dgm:prSet presAssocID="{0A866E1A-2648-4C35-8992-9817EBACBB8F}" presName="chevron7" presStyleLbl="alignNode1" presStyleIdx="20" presStyleCnt="21"/>
      <dgm:spPr/>
    </dgm:pt>
    <dgm:pt modelId="{499B6560-23C5-426B-ACFD-2A248C468030}" type="pres">
      <dgm:prSet presAssocID="{0A866E1A-2648-4C35-8992-9817EBACBB8F}" presName="childtext" presStyleLbl="solidFgAcc1" presStyleIdx="2" presStyleCnt="3" custScaleX="138548">
        <dgm:presLayoutVars>
          <dgm:chMax/>
          <dgm:chPref val="0"/>
          <dgm:bulletEnabled val="1"/>
        </dgm:presLayoutVars>
      </dgm:prSet>
      <dgm:spPr/>
    </dgm:pt>
  </dgm:ptLst>
  <dgm:cxnLst>
    <dgm:cxn modelId="{C098E901-F3BC-43C1-9A3E-EBE1002221F8}" type="presOf" srcId="{39AED5FE-8486-4037-9976-BD9D0619E2B4}" destId="{F5551797-7DFC-4F9A-9594-3E809CF68CA5}" srcOrd="0" destOrd="0" presId="urn:microsoft.com/office/officeart/2008/layout/VerticalAccentList"/>
    <dgm:cxn modelId="{3D3FC361-CB9C-4DF4-BBE7-41F3DCD3DC69}" type="presOf" srcId="{C85AC9E5-9174-4CB5-9831-9ED72D704165}" destId="{D929095F-55D6-49A1-B53E-ADBF180DCF05}" srcOrd="0" destOrd="0" presId="urn:microsoft.com/office/officeart/2008/layout/VerticalAccentList"/>
    <dgm:cxn modelId="{ECDAE567-ED9B-486B-952E-55D1DBADD3BC}" type="presOf" srcId="{0A866E1A-2648-4C35-8992-9817EBACBB8F}" destId="{3A4385B0-35A6-4365-9E1D-E8626E562A74}" srcOrd="0" destOrd="0" presId="urn:microsoft.com/office/officeart/2008/layout/VerticalAccentList"/>
    <dgm:cxn modelId="{83612F4E-273D-4F29-A001-8A3394522878}" srcId="{A2D70210-0D3D-4784-B165-415B8A5D8ED2}" destId="{0A866E1A-2648-4C35-8992-9817EBACBB8F}" srcOrd="2" destOrd="0" parTransId="{A95316A3-38B5-47C4-91F1-B872D5FE2026}" sibTransId="{05EB9106-D940-41D1-926E-7D6F9409F586}"/>
    <dgm:cxn modelId="{4951F78B-DADE-4BF4-A72D-4CF196BC9C21}" srcId="{9D3C81A3-7DCB-4ACD-86FE-70D4A57DEADC}" destId="{C29FB5FE-3AE8-40C7-8CD3-8D0EA28E34AD}" srcOrd="0" destOrd="0" parTransId="{B8FDA873-BD7A-4222-A92F-D40B016237BC}" sibTransId="{62CF1D57-A517-4436-91E6-0F143E377132}"/>
    <dgm:cxn modelId="{52F0A49C-D127-4025-8966-76A9FF7AAB86}" type="presOf" srcId="{A48C77F5-FBCF-48C4-9FC3-43EADD23A908}" destId="{499B6560-23C5-426B-ACFD-2A248C468030}" srcOrd="0" destOrd="0" presId="urn:microsoft.com/office/officeart/2008/layout/VerticalAccentList"/>
    <dgm:cxn modelId="{DC952C9D-DCCF-4F53-8696-B77B5E5A3F85}" type="presOf" srcId="{9D3C81A3-7DCB-4ACD-86FE-70D4A57DEADC}" destId="{B51E16B1-A556-4A55-A81C-D77172820389}" srcOrd="0" destOrd="0" presId="urn:microsoft.com/office/officeart/2008/layout/VerticalAccentList"/>
    <dgm:cxn modelId="{1FD094A9-C415-4BC3-806D-041BFB157F03}" srcId="{0A866E1A-2648-4C35-8992-9817EBACBB8F}" destId="{A48C77F5-FBCF-48C4-9FC3-43EADD23A908}" srcOrd="0" destOrd="0" parTransId="{BAABC6D4-682E-4150-B42F-8CC4A304919C}" sibTransId="{28E6B4C1-F5F6-467B-855C-52ECA225FAC2}"/>
    <dgm:cxn modelId="{6473C9BB-0876-45FA-B680-62A145A96905}" srcId="{A2D70210-0D3D-4784-B165-415B8A5D8ED2}" destId="{9D3C81A3-7DCB-4ACD-86FE-70D4A57DEADC}" srcOrd="0" destOrd="0" parTransId="{73BB8AEC-4A94-4C0D-8ED8-5481913ED52B}" sibTransId="{5E6802DF-FC67-4C2A-A47E-170EFACA6EF2}"/>
    <dgm:cxn modelId="{05A170BF-CE73-4DDA-A9FF-6871C5A6CE37}" type="presOf" srcId="{A2D70210-0D3D-4784-B165-415B8A5D8ED2}" destId="{A85DFF8F-39B1-439D-BE73-2D5DC41B8F82}" srcOrd="0" destOrd="0" presId="urn:microsoft.com/office/officeart/2008/layout/VerticalAccentList"/>
    <dgm:cxn modelId="{B810B6C8-F5D6-46ED-BD5F-77A09DFFDD1A}" srcId="{39AED5FE-8486-4037-9976-BD9D0619E2B4}" destId="{C85AC9E5-9174-4CB5-9831-9ED72D704165}" srcOrd="0" destOrd="0" parTransId="{5884CFC7-0331-4330-BDEC-32AFCF3F377C}" sibTransId="{564EB24C-0687-4D6D-806D-FAF6FA6C8CF1}"/>
    <dgm:cxn modelId="{6497C9EB-BBC2-4380-B350-BDD2B576B108}" srcId="{A2D70210-0D3D-4784-B165-415B8A5D8ED2}" destId="{39AED5FE-8486-4037-9976-BD9D0619E2B4}" srcOrd="1" destOrd="0" parTransId="{556A1791-DEC2-4C1F-9E8C-7CD39E894C95}" sibTransId="{2969E1F7-E774-4068-A6E6-724B09236DE2}"/>
    <dgm:cxn modelId="{547DC8FF-DC83-4E1C-848C-459A9C6E0750}" type="presOf" srcId="{C29FB5FE-3AE8-40C7-8CD3-8D0EA28E34AD}" destId="{3A20243B-BC28-4D48-BB56-83AACE9D865A}" srcOrd="0" destOrd="0" presId="urn:microsoft.com/office/officeart/2008/layout/VerticalAccentList"/>
    <dgm:cxn modelId="{C4197FAE-6349-4B3E-BBAE-7D1E16B7DDA3}" type="presParOf" srcId="{A85DFF8F-39B1-439D-BE73-2D5DC41B8F82}" destId="{E97D3D21-9601-40C5-BD84-4F6549FCCA98}" srcOrd="0" destOrd="0" presId="urn:microsoft.com/office/officeart/2008/layout/VerticalAccentList"/>
    <dgm:cxn modelId="{2D5E163D-67F6-4525-8FA4-C79884C5E6EA}" type="presParOf" srcId="{E97D3D21-9601-40C5-BD84-4F6549FCCA98}" destId="{B51E16B1-A556-4A55-A81C-D77172820389}" srcOrd="0" destOrd="0" presId="urn:microsoft.com/office/officeart/2008/layout/VerticalAccentList"/>
    <dgm:cxn modelId="{59457E24-E7B4-4B30-B3C7-76408E453E45}" type="presParOf" srcId="{A85DFF8F-39B1-439D-BE73-2D5DC41B8F82}" destId="{86E2761C-60AF-45E8-816C-14C25E598F80}" srcOrd="1" destOrd="0" presId="urn:microsoft.com/office/officeart/2008/layout/VerticalAccentList"/>
    <dgm:cxn modelId="{49E5C9CC-93C7-4461-BFE4-4A44E5A1876A}" type="presParOf" srcId="{86E2761C-60AF-45E8-816C-14C25E598F80}" destId="{F62CF501-7FD9-4C12-929E-01075FD17F23}" srcOrd="0" destOrd="0" presId="urn:microsoft.com/office/officeart/2008/layout/VerticalAccentList"/>
    <dgm:cxn modelId="{63F62E62-3BB6-4B9E-BE77-8E774C57099F}" type="presParOf" srcId="{86E2761C-60AF-45E8-816C-14C25E598F80}" destId="{5D784A7C-49B6-4EE3-9A9B-03F547FFAC04}" srcOrd="1" destOrd="0" presId="urn:microsoft.com/office/officeart/2008/layout/VerticalAccentList"/>
    <dgm:cxn modelId="{E02949CF-EC1A-4733-B22E-FE05440F3522}" type="presParOf" srcId="{86E2761C-60AF-45E8-816C-14C25E598F80}" destId="{846A8CE0-1EF3-48CE-8338-F4E280BB42B4}" srcOrd="2" destOrd="0" presId="urn:microsoft.com/office/officeart/2008/layout/VerticalAccentList"/>
    <dgm:cxn modelId="{1F63CBD9-C017-4B2E-817F-098B22BA6EFD}" type="presParOf" srcId="{86E2761C-60AF-45E8-816C-14C25E598F80}" destId="{78D71A63-C226-44D8-9EF1-81F21D4A59C4}" srcOrd="3" destOrd="0" presId="urn:microsoft.com/office/officeart/2008/layout/VerticalAccentList"/>
    <dgm:cxn modelId="{0B4DDF91-97CA-4BD5-9A47-F4107362D754}" type="presParOf" srcId="{86E2761C-60AF-45E8-816C-14C25E598F80}" destId="{3355AEF7-710E-4030-864D-E0ED762E7383}" srcOrd="4" destOrd="0" presId="urn:microsoft.com/office/officeart/2008/layout/VerticalAccentList"/>
    <dgm:cxn modelId="{6E518EAF-5666-46C1-8DD2-D9D423ECAE05}" type="presParOf" srcId="{86E2761C-60AF-45E8-816C-14C25E598F80}" destId="{31CF7B0F-FC03-4546-8BED-27C415BF1C1E}" srcOrd="5" destOrd="0" presId="urn:microsoft.com/office/officeart/2008/layout/VerticalAccentList"/>
    <dgm:cxn modelId="{98272F04-FB4C-4745-9ADC-72D058F8BF78}" type="presParOf" srcId="{86E2761C-60AF-45E8-816C-14C25E598F80}" destId="{B758C9A1-B900-4290-A13D-2F6C56E2E95E}" srcOrd="6" destOrd="0" presId="urn:microsoft.com/office/officeart/2008/layout/VerticalAccentList"/>
    <dgm:cxn modelId="{1BE3EC45-E8A2-4636-91B9-74E002420E49}" type="presParOf" srcId="{86E2761C-60AF-45E8-816C-14C25E598F80}" destId="{3A20243B-BC28-4D48-BB56-83AACE9D865A}" srcOrd="7" destOrd="0" presId="urn:microsoft.com/office/officeart/2008/layout/VerticalAccentList"/>
    <dgm:cxn modelId="{AAAD0968-65B4-47EF-AAA0-9A89D877B109}" type="presParOf" srcId="{A85DFF8F-39B1-439D-BE73-2D5DC41B8F82}" destId="{537F8E85-D84E-4BF0-90EE-8481155D7F81}" srcOrd="2" destOrd="0" presId="urn:microsoft.com/office/officeart/2008/layout/VerticalAccentList"/>
    <dgm:cxn modelId="{8E2D2F4A-0C8C-4FFA-A2E6-61F8FAA77968}" type="presParOf" srcId="{A85DFF8F-39B1-439D-BE73-2D5DC41B8F82}" destId="{6687A404-8178-46D6-8D21-895795291078}" srcOrd="3" destOrd="0" presId="urn:microsoft.com/office/officeart/2008/layout/VerticalAccentList"/>
    <dgm:cxn modelId="{30F3771A-FDE9-4CCA-8A9B-FC0174F99C8D}" type="presParOf" srcId="{6687A404-8178-46D6-8D21-895795291078}" destId="{F5551797-7DFC-4F9A-9594-3E809CF68CA5}" srcOrd="0" destOrd="0" presId="urn:microsoft.com/office/officeart/2008/layout/VerticalAccentList"/>
    <dgm:cxn modelId="{ED534574-4F5A-4538-9A4F-A4DE4C766543}" type="presParOf" srcId="{A85DFF8F-39B1-439D-BE73-2D5DC41B8F82}" destId="{07CA23DB-C23C-4E2F-8D32-BB37C39F9E4B}" srcOrd="4" destOrd="0" presId="urn:microsoft.com/office/officeart/2008/layout/VerticalAccentList"/>
    <dgm:cxn modelId="{60485867-B80B-41EB-9060-E01840D66E55}" type="presParOf" srcId="{07CA23DB-C23C-4E2F-8D32-BB37C39F9E4B}" destId="{E1CC7010-1CCD-45CF-B46F-91C06C7746DC}" srcOrd="0" destOrd="0" presId="urn:microsoft.com/office/officeart/2008/layout/VerticalAccentList"/>
    <dgm:cxn modelId="{90BED9A1-5C1B-483B-BF4F-F6A7386BB651}" type="presParOf" srcId="{07CA23DB-C23C-4E2F-8D32-BB37C39F9E4B}" destId="{D467981B-6832-4B00-84D2-8210A0720769}" srcOrd="1" destOrd="0" presId="urn:microsoft.com/office/officeart/2008/layout/VerticalAccentList"/>
    <dgm:cxn modelId="{95427210-2BB3-485A-BE78-4C0A1C0A7562}" type="presParOf" srcId="{07CA23DB-C23C-4E2F-8D32-BB37C39F9E4B}" destId="{E3A5B189-C2D0-4CD1-A32B-3C810338C36C}" srcOrd="2" destOrd="0" presId="urn:microsoft.com/office/officeart/2008/layout/VerticalAccentList"/>
    <dgm:cxn modelId="{A10AC3ED-2609-4C52-90B7-2CEA741F21D3}" type="presParOf" srcId="{07CA23DB-C23C-4E2F-8D32-BB37C39F9E4B}" destId="{908C9431-846E-4D0F-9EC5-30733B9B61D4}" srcOrd="3" destOrd="0" presId="urn:microsoft.com/office/officeart/2008/layout/VerticalAccentList"/>
    <dgm:cxn modelId="{26930F7C-2FF9-49BD-AF05-0BBDE11CA6AA}" type="presParOf" srcId="{07CA23DB-C23C-4E2F-8D32-BB37C39F9E4B}" destId="{02E9D520-F7C6-4405-92AD-70C3AB90781E}" srcOrd="4" destOrd="0" presId="urn:microsoft.com/office/officeart/2008/layout/VerticalAccentList"/>
    <dgm:cxn modelId="{436260A8-1E3D-48CB-9BDE-D3479E82707C}" type="presParOf" srcId="{07CA23DB-C23C-4E2F-8D32-BB37C39F9E4B}" destId="{B550F074-373B-4716-8723-A9BA70F18146}" srcOrd="5" destOrd="0" presId="urn:microsoft.com/office/officeart/2008/layout/VerticalAccentList"/>
    <dgm:cxn modelId="{F90AF539-4B62-4CC6-B5A3-BAC548DA6F98}" type="presParOf" srcId="{07CA23DB-C23C-4E2F-8D32-BB37C39F9E4B}" destId="{7982DC64-65A6-4221-9919-6042E5051947}" srcOrd="6" destOrd="0" presId="urn:microsoft.com/office/officeart/2008/layout/VerticalAccentList"/>
    <dgm:cxn modelId="{68221CE5-0AEF-4FC9-BC18-CF88F7740E2C}" type="presParOf" srcId="{07CA23DB-C23C-4E2F-8D32-BB37C39F9E4B}" destId="{D929095F-55D6-49A1-B53E-ADBF180DCF05}" srcOrd="7" destOrd="0" presId="urn:microsoft.com/office/officeart/2008/layout/VerticalAccentList"/>
    <dgm:cxn modelId="{9584FDB7-1479-4F7A-8E2A-1731CA4A00A1}" type="presParOf" srcId="{A85DFF8F-39B1-439D-BE73-2D5DC41B8F82}" destId="{A74CD59F-F72B-4A5A-8DC1-7897F45E867B}" srcOrd="5" destOrd="0" presId="urn:microsoft.com/office/officeart/2008/layout/VerticalAccentList"/>
    <dgm:cxn modelId="{29CC356C-2716-4A85-A198-27A7E73AEE3B}" type="presParOf" srcId="{A85DFF8F-39B1-439D-BE73-2D5DC41B8F82}" destId="{4B80205C-13FD-416A-BA6A-842BAFC622D7}" srcOrd="6" destOrd="0" presId="urn:microsoft.com/office/officeart/2008/layout/VerticalAccentList"/>
    <dgm:cxn modelId="{45A10276-69C3-4E03-B8F8-0F1041D6B8DF}" type="presParOf" srcId="{4B80205C-13FD-416A-BA6A-842BAFC622D7}" destId="{3A4385B0-35A6-4365-9E1D-E8626E562A74}" srcOrd="0" destOrd="0" presId="urn:microsoft.com/office/officeart/2008/layout/VerticalAccentList"/>
    <dgm:cxn modelId="{E23DC2AB-9994-4B10-B7C2-19AD8C6F140A}" type="presParOf" srcId="{A85DFF8F-39B1-439D-BE73-2D5DC41B8F82}" destId="{C10B0492-199D-4BB9-B115-268AC0352F07}" srcOrd="7" destOrd="0" presId="urn:microsoft.com/office/officeart/2008/layout/VerticalAccentList"/>
    <dgm:cxn modelId="{433CBF2A-59A9-4C04-8598-DF0BF46B40D7}" type="presParOf" srcId="{C10B0492-199D-4BB9-B115-268AC0352F07}" destId="{25E55539-9AF3-44DC-A9FA-C3414D09A405}" srcOrd="0" destOrd="0" presId="urn:microsoft.com/office/officeart/2008/layout/VerticalAccentList"/>
    <dgm:cxn modelId="{931F0328-A6E0-4995-A53D-6745135B0427}" type="presParOf" srcId="{C10B0492-199D-4BB9-B115-268AC0352F07}" destId="{959195BC-9267-4B10-9FA3-1CA2D5E32600}" srcOrd="1" destOrd="0" presId="urn:microsoft.com/office/officeart/2008/layout/VerticalAccentList"/>
    <dgm:cxn modelId="{C379A569-1642-4926-ABAB-3F40E2A9C956}" type="presParOf" srcId="{C10B0492-199D-4BB9-B115-268AC0352F07}" destId="{99D07E1C-AB41-4DC0-AD31-C8561B879456}" srcOrd="2" destOrd="0" presId="urn:microsoft.com/office/officeart/2008/layout/VerticalAccentList"/>
    <dgm:cxn modelId="{E8D571B4-E5ED-4437-8540-C96CCEB2D9F3}" type="presParOf" srcId="{C10B0492-199D-4BB9-B115-268AC0352F07}" destId="{D4546E64-ABFB-482B-AD23-87D0B6CAFE64}" srcOrd="3" destOrd="0" presId="urn:microsoft.com/office/officeart/2008/layout/VerticalAccentList"/>
    <dgm:cxn modelId="{6F0C5E90-1DE2-498D-8B8D-57FBA54AF1A5}" type="presParOf" srcId="{C10B0492-199D-4BB9-B115-268AC0352F07}" destId="{E43C5B40-7BED-48C3-9996-5378AC9BE83D}" srcOrd="4" destOrd="0" presId="urn:microsoft.com/office/officeart/2008/layout/VerticalAccentList"/>
    <dgm:cxn modelId="{5375C13D-9D8A-44AC-B110-34EA249EDB65}" type="presParOf" srcId="{C10B0492-199D-4BB9-B115-268AC0352F07}" destId="{56F38851-8FD2-4EF7-A69D-F777604103F8}" srcOrd="5" destOrd="0" presId="urn:microsoft.com/office/officeart/2008/layout/VerticalAccentList"/>
    <dgm:cxn modelId="{97B844DC-5A84-489B-A5A4-11A89E958C96}" type="presParOf" srcId="{C10B0492-199D-4BB9-B115-268AC0352F07}" destId="{811BE644-1FEB-47D4-A6C4-7D01B2AF3742}" srcOrd="6" destOrd="0" presId="urn:microsoft.com/office/officeart/2008/layout/VerticalAccentList"/>
    <dgm:cxn modelId="{A08A1511-2D2D-4842-B497-259CF58EB925}" type="presParOf" srcId="{C10B0492-199D-4BB9-B115-268AC0352F07}" destId="{499B6560-23C5-426B-ACFD-2A248C46803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D70210-0D3D-4784-B165-415B8A5D8ED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D3C81A3-7DCB-4ACD-86FE-70D4A57DEADC}">
      <dgm:prSet phldrT="[Tekst]"/>
      <dgm:spPr/>
      <dgm:t>
        <a:bodyPr/>
        <a:lstStyle/>
        <a:p>
          <a:r>
            <a:rPr lang="pl-PL" b="1" dirty="0">
              <a:solidFill>
                <a:srgbClr val="FFFF00"/>
              </a:solidFill>
            </a:rPr>
            <a:t>4.600,00 zł dla:</a:t>
          </a:r>
        </a:p>
      </dgm:t>
    </dgm:pt>
    <dgm:pt modelId="{73BB8AEC-4A94-4C0D-8ED8-5481913ED52B}" type="parTrans" cxnId="{6473C9BB-0876-45FA-B680-62A145A96905}">
      <dgm:prSet/>
      <dgm:spPr/>
      <dgm:t>
        <a:bodyPr/>
        <a:lstStyle/>
        <a:p>
          <a:endParaRPr lang="pl-PL"/>
        </a:p>
      </dgm:t>
    </dgm:pt>
    <dgm:pt modelId="{5E6802DF-FC67-4C2A-A47E-170EFACA6EF2}" type="sibTrans" cxnId="{6473C9BB-0876-45FA-B680-62A145A96905}">
      <dgm:prSet/>
      <dgm:spPr/>
      <dgm:t>
        <a:bodyPr/>
        <a:lstStyle/>
        <a:p>
          <a:endParaRPr lang="pl-PL"/>
        </a:p>
      </dgm:t>
    </dgm:pt>
    <dgm:pt modelId="{C29FB5FE-3AE8-40C7-8CD3-8D0EA28E34AD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l-PL" b="1" dirty="0"/>
            <a:t>Stowarzyszenia Towarzystwo Przyjaciół DPS w Więckowicach</a:t>
          </a:r>
        </a:p>
      </dgm:t>
    </dgm:pt>
    <dgm:pt modelId="{B8FDA873-BD7A-4222-A92F-D40B016237BC}" type="parTrans" cxnId="{4951F78B-DADE-4BF4-A72D-4CF196BC9C21}">
      <dgm:prSet/>
      <dgm:spPr/>
      <dgm:t>
        <a:bodyPr/>
        <a:lstStyle/>
        <a:p>
          <a:endParaRPr lang="pl-PL"/>
        </a:p>
      </dgm:t>
    </dgm:pt>
    <dgm:pt modelId="{62CF1D57-A517-4436-91E6-0F143E377132}" type="sibTrans" cxnId="{4951F78B-DADE-4BF4-A72D-4CF196BC9C21}">
      <dgm:prSet/>
      <dgm:spPr/>
      <dgm:t>
        <a:bodyPr/>
        <a:lstStyle/>
        <a:p>
          <a:endParaRPr lang="pl-PL"/>
        </a:p>
      </dgm:t>
    </dgm:pt>
    <dgm:pt modelId="{39AED5FE-8486-4037-9976-BD9D0619E2B4}">
      <dgm:prSet phldrT="[Tekst]"/>
      <dgm:spPr/>
      <dgm:t>
        <a:bodyPr/>
        <a:lstStyle/>
        <a:p>
          <a:r>
            <a:rPr lang="pl-PL" b="1" dirty="0">
              <a:solidFill>
                <a:srgbClr val="FFFF00"/>
              </a:solidFill>
            </a:rPr>
            <a:t>6.000,00 zł dla:</a:t>
          </a:r>
        </a:p>
      </dgm:t>
    </dgm:pt>
    <dgm:pt modelId="{556A1791-DEC2-4C1F-9E8C-7CD39E894C95}" type="parTrans" cxnId="{6497C9EB-BBC2-4380-B350-BDD2B576B108}">
      <dgm:prSet/>
      <dgm:spPr/>
      <dgm:t>
        <a:bodyPr/>
        <a:lstStyle/>
        <a:p>
          <a:endParaRPr lang="pl-PL"/>
        </a:p>
      </dgm:t>
    </dgm:pt>
    <dgm:pt modelId="{2969E1F7-E774-4068-A6E6-724B09236DE2}" type="sibTrans" cxnId="{6497C9EB-BBC2-4380-B350-BDD2B576B108}">
      <dgm:prSet/>
      <dgm:spPr/>
      <dgm:t>
        <a:bodyPr/>
        <a:lstStyle/>
        <a:p>
          <a:endParaRPr lang="pl-PL"/>
        </a:p>
      </dgm:t>
    </dgm:pt>
    <dgm:pt modelId="{C85AC9E5-9174-4CB5-9831-9ED72D704165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l-PL" b="1" dirty="0"/>
            <a:t>Stowarzyszenia „Lajkonik” </a:t>
          </a:r>
        </a:p>
      </dgm:t>
    </dgm:pt>
    <dgm:pt modelId="{5884CFC7-0331-4330-BDEC-32AFCF3F377C}" type="parTrans" cxnId="{B810B6C8-F5D6-46ED-BD5F-77A09DFFDD1A}">
      <dgm:prSet/>
      <dgm:spPr/>
      <dgm:t>
        <a:bodyPr/>
        <a:lstStyle/>
        <a:p>
          <a:endParaRPr lang="pl-PL"/>
        </a:p>
      </dgm:t>
    </dgm:pt>
    <dgm:pt modelId="{564EB24C-0687-4D6D-806D-FAF6FA6C8CF1}" type="sibTrans" cxnId="{B810B6C8-F5D6-46ED-BD5F-77A09DFFDD1A}">
      <dgm:prSet/>
      <dgm:spPr/>
      <dgm:t>
        <a:bodyPr/>
        <a:lstStyle/>
        <a:p>
          <a:endParaRPr lang="pl-PL"/>
        </a:p>
      </dgm:t>
    </dgm:pt>
    <dgm:pt modelId="{0A866E1A-2648-4C35-8992-9817EBACBB8F}">
      <dgm:prSet phldrT="[Tekst]"/>
      <dgm:spPr/>
      <dgm:t>
        <a:bodyPr/>
        <a:lstStyle/>
        <a:p>
          <a:r>
            <a:rPr lang="pl-PL" b="1" dirty="0">
              <a:solidFill>
                <a:srgbClr val="FFFF00"/>
              </a:solidFill>
            </a:rPr>
            <a:t>19.600,00 zł dla:</a:t>
          </a:r>
        </a:p>
      </dgm:t>
    </dgm:pt>
    <dgm:pt modelId="{A95316A3-38B5-47C4-91F1-B872D5FE2026}" type="parTrans" cxnId="{83612F4E-273D-4F29-A001-8A3394522878}">
      <dgm:prSet/>
      <dgm:spPr/>
      <dgm:t>
        <a:bodyPr/>
        <a:lstStyle/>
        <a:p>
          <a:endParaRPr lang="pl-PL"/>
        </a:p>
      </dgm:t>
    </dgm:pt>
    <dgm:pt modelId="{05EB9106-D940-41D1-926E-7D6F9409F586}" type="sibTrans" cxnId="{83612F4E-273D-4F29-A001-8A3394522878}">
      <dgm:prSet/>
      <dgm:spPr/>
      <dgm:t>
        <a:bodyPr/>
        <a:lstStyle/>
        <a:p>
          <a:endParaRPr lang="pl-PL"/>
        </a:p>
      </dgm:t>
    </dgm:pt>
    <dgm:pt modelId="{A48C77F5-FBCF-48C4-9FC3-43EADD23A908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l-PL" b="1" dirty="0"/>
            <a:t>Fundacji im. Brata Alberta w Radwanowicach </a:t>
          </a:r>
          <a:br>
            <a:rPr lang="pl-PL" b="1" dirty="0"/>
          </a:br>
          <a:r>
            <a:rPr lang="pl-PL" b="1" dirty="0"/>
            <a:t>(w tym DPS, WTZ, ŚDS ŚT) </a:t>
          </a:r>
        </a:p>
      </dgm:t>
    </dgm:pt>
    <dgm:pt modelId="{BAABC6D4-682E-4150-B42F-8CC4A304919C}" type="parTrans" cxnId="{1FD094A9-C415-4BC3-806D-041BFB157F03}">
      <dgm:prSet/>
      <dgm:spPr/>
      <dgm:t>
        <a:bodyPr/>
        <a:lstStyle/>
        <a:p>
          <a:endParaRPr lang="pl-PL"/>
        </a:p>
      </dgm:t>
    </dgm:pt>
    <dgm:pt modelId="{28E6B4C1-F5F6-467B-855C-52ECA225FAC2}" type="sibTrans" cxnId="{1FD094A9-C415-4BC3-806D-041BFB157F03}">
      <dgm:prSet/>
      <dgm:spPr/>
      <dgm:t>
        <a:bodyPr/>
        <a:lstStyle/>
        <a:p>
          <a:endParaRPr lang="pl-PL"/>
        </a:p>
      </dgm:t>
    </dgm:pt>
    <dgm:pt modelId="{A85DFF8F-39B1-439D-BE73-2D5DC41B8F82}" type="pres">
      <dgm:prSet presAssocID="{A2D70210-0D3D-4784-B165-415B8A5D8ED2}" presName="Name0" presStyleCnt="0">
        <dgm:presLayoutVars>
          <dgm:chMax/>
          <dgm:chPref/>
          <dgm:dir/>
        </dgm:presLayoutVars>
      </dgm:prSet>
      <dgm:spPr/>
    </dgm:pt>
    <dgm:pt modelId="{E97D3D21-9601-40C5-BD84-4F6549FCCA98}" type="pres">
      <dgm:prSet presAssocID="{9D3C81A3-7DCB-4ACD-86FE-70D4A57DEADC}" presName="parenttextcomposite" presStyleCnt="0"/>
      <dgm:spPr/>
    </dgm:pt>
    <dgm:pt modelId="{B51E16B1-A556-4A55-A81C-D77172820389}" type="pres">
      <dgm:prSet presAssocID="{9D3C81A3-7DCB-4ACD-86FE-70D4A57DEADC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86E2761C-60AF-45E8-816C-14C25E598F80}" type="pres">
      <dgm:prSet presAssocID="{9D3C81A3-7DCB-4ACD-86FE-70D4A57DEADC}" presName="composite" presStyleCnt="0"/>
      <dgm:spPr/>
    </dgm:pt>
    <dgm:pt modelId="{F62CF501-7FD9-4C12-929E-01075FD17F23}" type="pres">
      <dgm:prSet presAssocID="{9D3C81A3-7DCB-4ACD-86FE-70D4A57DEADC}" presName="chevron1" presStyleLbl="alignNode1" presStyleIdx="0" presStyleCnt="21"/>
      <dgm:spPr/>
    </dgm:pt>
    <dgm:pt modelId="{5D784A7C-49B6-4EE3-9A9B-03F547FFAC04}" type="pres">
      <dgm:prSet presAssocID="{9D3C81A3-7DCB-4ACD-86FE-70D4A57DEADC}" presName="chevron2" presStyleLbl="alignNode1" presStyleIdx="1" presStyleCnt="21"/>
      <dgm:spPr/>
    </dgm:pt>
    <dgm:pt modelId="{846A8CE0-1EF3-48CE-8338-F4E280BB42B4}" type="pres">
      <dgm:prSet presAssocID="{9D3C81A3-7DCB-4ACD-86FE-70D4A57DEADC}" presName="chevron3" presStyleLbl="alignNode1" presStyleIdx="2" presStyleCnt="21"/>
      <dgm:spPr/>
    </dgm:pt>
    <dgm:pt modelId="{78D71A63-C226-44D8-9EF1-81F21D4A59C4}" type="pres">
      <dgm:prSet presAssocID="{9D3C81A3-7DCB-4ACD-86FE-70D4A57DEADC}" presName="chevron4" presStyleLbl="alignNode1" presStyleIdx="3" presStyleCnt="21"/>
      <dgm:spPr/>
    </dgm:pt>
    <dgm:pt modelId="{3355AEF7-710E-4030-864D-E0ED762E7383}" type="pres">
      <dgm:prSet presAssocID="{9D3C81A3-7DCB-4ACD-86FE-70D4A57DEADC}" presName="chevron5" presStyleLbl="alignNode1" presStyleIdx="4" presStyleCnt="21"/>
      <dgm:spPr/>
    </dgm:pt>
    <dgm:pt modelId="{31CF7B0F-FC03-4546-8BED-27C415BF1C1E}" type="pres">
      <dgm:prSet presAssocID="{9D3C81A3-7DCB-4ACD-86FE-70D4A57DEADC}" presName="chevron6" presStyleLbl="alignNode1" presStyleIdx="5" presStyleCnt="21"/>
      <dgm:spPr/>
    </dgm:pt>
    <dgm:pt modelId="{B758C9A1-B900-4290-A13D-2F6C56E2E95E}" type="pres">
      <dgm:prSet presAssocID="{9D3C81A3-7DCB-4ACD-86FE-70D4A57DEADC}" presName="chevron7" presStyleLbl="alignNode1" presStyleIdx="6" presStyleCnt="21"/>
      <dgm:spPr/>
    </dgm:pt>
    <dgm:pt modelId="{3A20243B-BC28-4D48-BB56-83AACE9D865A}" type="pres">
      <dgm:prSet presAssocID="{9D3C81A3-7DCB-4ACD-86FE-70D4A57DEADC}" presName="childtext" presStyleLbl="solidFgAcc1" presStyleIdx="0" presStyleCnt="3" custScaleX="138548">
        <dgm:presLayoutVars>
          <dgm:chMax/>
          <dgm:chPref val="0"/>
          <dgm:bulletEnabled val="1"/>
        </dgm:presLayoutVars>
      </dgm:prSet>
      <dgm:spPr/>
    </dgm:pt>
    <dgm:pt modelId="{537F8E85-D84E-4BF0-90EE-8481155D7F81}" type="pres">
      <dgm:prSet presAssocID="{5E6802DF-FC67-4C2A-A47E-170EFACA6EF2}" presName="sibTrans" presStyleCnt="0"/>
      <dgm:spPr/>
    </dgm:pt>
    <dgm:pt modelId="{6687A404-8178-46D6-8D21-895795291078}" type="pres">
      <dgm:prSet presAssocID="{39AED5FE-8486-4037-9976-BD9D0619E2B4}" presName="parenttextcomposite" presStyleCnt="0"/>
      <dgm:spPr/>
    </dgm:pt>
    <dgm:pt modelId="{F5551797-7DFC-4F9A-9594-3E809CF68CA5}" type="pres">
      <dgm:prSet presAssocID="{39AED5FE-8486-4037-9976-BD9D0619E2B4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7CA23DB-C23C-4E2F-8D32-BB37C39F9E4B}" type="pres">
      <dgm:prSet presAssocID="{39AED5FE-8486-4037-9976-BD9D0619E2B4}" presName="composite" presStyleCnt="0"/>
      <dgm:spPr/>
    </dgm:pt>
    <dgm:pt modelId="{E1CC7010-1CCD-45CF-B46F-91C06C7746DC}" type="pres">
      <dgm:prSet presAssocID="{39AED5FE-8486-4037-9976-BD9D0619E2B4}" presName="chevron1" presStyleLbl="alignNode1" presStyleIdx="7" presStyleCnt="21"/>
      <dgm:spPr/>
    </dgm:pt>
    <dgm:pt modelId="{D467981B-6832-4B00-84D2-8210A0720769}" type="pres">
      <dgm:prSet presAssocID="{39AED5FE-8486-4037-9976-BD9D0619E2B4}" presName="chevron2" presStyleLbl="alignNode1" presStyleIdx="8" presStyleCnt="21"/>
      <dgm:spPr/>
    </dgm:pt>
    <dgm:pt modelId="{E3A5B189-C2D0-4CD1-A32B-3C810338C36C}" type="pres">
      <dgm:prSet presAssocID="{39AED5FE-8486-4037-9976-BD9D0619E2B4}" presName="chevron3" presStyleLbl="alignNode1" presStyleIdx="9" presStyleCnt="21"/>
      <dgm:spPr/>
    </dgm:pt>
    <dgm:pt modelId="{908C9431-846E-4D0F-9EC5-30733B9B61D4}" type="pres">
      <dgm:prSet presAssocID="{39AED5FE-8486-4037-9976-BD9D0619E2B4}" presName="chevron4" presStyleLbl="alignNode1" presStyleIdx="10" presStyleCnt="21"/>
      <dgm:spPr/>
    </dgm:pt>
    <dgm:pt modelId="{02E9D520-F7C6-4405-92AD-70C3AB90781E}" type="pres">
      <dgm:prSet presAssocID="{39AED5FE-8486-4037-9976-BD9D0619E2B4}" presName="chevron5" presStyleLbl="alignNode1" presStyleIdx="11" presStyleCnt="21"/>
      <dgm:spPr/>
    </dgm:pt>
    <dgm:pt modelId="{B550F074-373B-4716-8723-A9BA70F18146}" type="pres">
      <dgm:prSet presAssocID="{39AED5FE-8486-4037-9976-BD9D0619E2B4}" presName="chevron6" presStyleLbl="alignNode1" presStyleIdx="12" presStyleCnt="21"/>
      <dgm:spPr/>
    </dgm:pt>
    <dgm:pt modelId="{7982DC64-65A6-4221-9919-6042E5051947}" type="pres">
      <dgm:prSet presAssocID="{39AED5FE-8486-4037-9976-BD9D0619E2B4}" presName="chevron7" presStyleLbl="alignNode1" presStyleIdx="13" presStyleCnt="21"/>
      <dgm:spPr/>
    </dgm:pt>
    <dgm:pt modelId="{D929095F-55D6-49A1-B53E-ADBF180DCF05}" type="pres">
      <dgm:prSet presAssocID="{39AED5FE-8486-4037-9976-BD9D0619E2B4}" presName="childtext" presStyleLbl="solidFgAcc1" presStyleIdx="1" presStyleCnt="3" custScaleX="138548">
        <dgm:presLayoutVars>
          <dgm:chMax/>
          <dgm:chPref val="0"/>
          <dgm:bulletEnabled val="1"/>
        </dgm:presLayoutVars>
      </dgm:prSet>
      <dgm:spPr/>
    </dgm:pt>
    <dgm:pt modelId="{A74CD59F-F72B-4A5A-8DC1-7897F45E867B}" type="pres">
      <dgm:prSet presAssocID="{2969E1F7-E774-4068-A6E6-724B09236DE2}" presName="sibTrans" presStyleCnt="0"/>
      <dgm:spPr/>
    </dgm:pt>
    <dgm:pt modelId="{4B80205C-13FD-416A-BA6A-842BAFC622D7}" type="pres">
      <dgm:prSet presAssocID="{0A866E1A-2648-4C35-8992-9817EBACBB8F}" presName="parenttextcomposite" presStyleCnt="0"/>
      <dgm:spPr/>
    </dgm:pt>
    <dgm:pt modelId="{3A4385B0-35A6-4365-9E1D-E8626E562A74}" type="pres">
      <dgm:prSet presAssocID="{0A866E1A-2648-4C35-8992-9817EBACBB8F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C10B0492-199D-4BB9-B115-268AC0352F07}" type="pres">
      <dgm:prSet presAssocID="{0A866E1A-2648-4C35-8992-9817EBACBB8F}" presName="composite" presStyleCnt="0"/>
      <dgm:spPr/>
    </dgm:pt>
    <dgm:pt modelId="{25E55539-9AF3-44DC-A9FA-C3414D09A405}" type="pres">
      <dgm:prSet presAssocID="{0A866E1A-2648-4C35-8992-9817EBACBB8F}" presName="chevron1" presStyleLbl="alignNode1" presStyleIdx="14" presStyleCnt="21"/>
      <dgm:spPr/>
    </dgm:pt>
    <dgm:pt modelId="{959195BC-9267-4B10-9FA3-1CA2D5E32600}" type="pres">
      <dgm:prSet presAssocID="{0A866E1A-2648-4C35-8992-9817EBACBB8F}" presName="chevron2" presStyleLbl="alignNode1" presStyleIdx="15" presStyleCnt="21"/>
      <dgm:spPr/>
    </dgm:pt>
    <dgm:pt modelId="{99D07E1C-AB41-4DC0-AD31-C8561B879456}" type="pres">
      <dgm:prSet presAssocID="{0A866E1A-2648-4C35-8992-9817EBACBB8F}" presName="chevron3" presStyleLbl="alignNode1" presStyleIdx="16" presStyleCnt="21"/>
      <dgm:spPr/>
    </dgm:pt>
    <dgm:pt modelId="{D4546E64-ABFB-482B-AD23-87D0B6CAFE64}" type="pres">
      <dgm:prSet presAssocID="{0A866E1A-2648-4C35-8992-9817EBACBB8F}" presName="chevron4" presStyleLbl="alignNode1" presStyleIdx="17" presStyleCnt="21"/>
      <dgm:spPr/>
    </dgm:pt>
    <dgm:pt modelId="{E43C5B40-7BED-48C3-9996-5378AC9BE83D}" type="pres">
      <dgm:prSet presAssocID="{0A866E1A-2648-4C35-8992-9817EBACBB8F}" presName="chevron5" presStyleLbl="alignNode1" presStyleIdx="18" presStyleCnt="21"/>
      <dgm:spPr/>
    </dgm:pt>
    <dgm:pt modelId="{56F38851-8FD2-4EF7-A69D-F777604103F8}" type="pres">
      <dgm:prSet presAssocID="{0A866E1A-2648-4C35-8992-9817EBACBB8F}" presName="chevron6" presStyleLbl="alignNode1" presStyleIdx="19" presStyleCnt="21"/>
      <dgm:spPr/>
    </dgm:pt>
    <dgm:pt modelId="{811BE644-1FEB-47D4-A6C4-7D01B2AF3742}" type="pres">
      <dgm:prSet presAssocID="{0A866E1A-2648-4C35-8992-9817EBACBB8F}" presName="chevron7" presStyleLbl="alignNode1" presStyleIdx="20" presStyleCnt="21"/>
      <dgm:spPr/>
    </dgm:pt>
    <dgm:pt modelId="{499B6560-23C5-426B-ACFD-2A248C468030}" type="pres">
      <dgm:prSet presAssocID="{0A866E1A-2648-4C35-8992-9817EBACBB8F}" presName="childtext" presStyleLbl="solidFgAcc1" presStyleIdx="2" presStyleCnt="3" custScaleX="138548">
        <dgm:presLayoutVars>
          <dgm:chMax/>
          <dgm:chPref val="0"/>
          <dgm:bulletEnabled val="1"/>
        </dgm:presLayoutVars>
      </dgm:prSet>
      <dgm:spPr/>
    </dgm:pt>
  </dgm:ptLst>
  <dgm:cxnLst>
    <dgm:cxn modelId="{C098E901-F3BC-43C1-9A3E-EBE1002221F8}" type="presOf" srcId="{39AED5FE-8486-4037-9976-BD9D0619E2B4}" destId="{F5551797-7DFC-4F9A-9594-3E809CF68CA5}" srcOrd="0" destOrd="0" presId="urn:microsoft.com/office/officeart/2008/layout/VerticalAccentList"/>
    <dgm:cxn modelId="{3D3FC361-CB9C-4DF4-BBE7-41F3DCD3DC69}" type="presOf" srcId="{C85AC9E5-9174-4CB5-9831-9ED72D704165}" destId="{D929095F-55D6-49A1-B53E-ADBF180DCF05}" srcOrd="0" destOrd="0" presId="urn:microsoft.com/office/officeart/2008/layout/VerticalAccentList"/>
    <dgm:cxn modelId="{ECDAE567-ED9B-486B-952E-55D1DBADD3BC}" type="presOf" srcId="{0A866E1A-2648-4C35-8992-9817EBACBB8F}" destId="{3A4385B0-35A6-4365-9E1D-E8626E562A74}" srcOrd="0" destOrd="0" presId="urn:microsoft.com/office/officeart/2008/layout/VerticalAccentList"/>
    <dgm:cxn modelId="{83612F4E-273D-4F29-A001-8A3394522878}" srcId="{A2D70210-0D3D-4784-B165-415B8A5D8ED2}" destId="{0A866E1A-2648-4C35-8992-9817EBACBB8F}" srcOrd="2" destOrd="0" parTransId="{A95316A3-38B5-47C4-91F1-B872D5FE2026}" sibTransId="{05EB9106-D940-41D1-926E-7D6F9409F586}"/>
    <dgm:cxn modelId="{4951F78B-DADE-4BF4-A72D-4CF196BC9C21}" srcId="{9D3C81A3-7DCB-4ACD-86FE-70D4A57DEADC}" destId="{C29FB5FE-3AE8-40C7-8CD3-8D0EA28E34AD}" srcOrd="0" destOrd="0" parTransId="{B8FDA873-BD7A-4222-A92F-D40B016237BC}" sibTransId="{62CF1D57-A517-4436-91E6-0F143E377132}"/>
    <dgm:cxn modelId="{52F0A49C-D127-4025-8966-76A9FF7AAB86}" type="presOf" srcId="{A48C77F5-FBCF-48C4-9FC3-43EADD23A908}" destId="{499B6560-23C5-426B-ACFD-2A248C468030}" srcOrd="0" destOrd="0" presId="urn:microsoft.com/office/officeart/2008/layout/VerticalAccentList"/>
    <dgm:cxn modelId="{DC952C9D-DCCF-4F53-8696-B77B5E5A3F85}" type="presOf" srcId="{9D3C81A3-7DCB-4ACD-86FE-70D4A57DEADC}" destId="{B51E16B1-A556-4A55-A81C-D77172820389}" srcOrd="0" destOrd="0" presId="urn:microsoft.com/office/officeart/2008/layout/VerticalAccentList"/>
    <dgm:cxn modelId="{1FD094A9-C415-4BC3-806D-041BFB157F03}" srcId="{0A866E1A-2648-4C35-8992-9817EBACBB8F}" destId="{A48C77F5-FBCF-48C4-9FC3-43EADD23A908}" srcOrd="0" destOrd="0" parTransId="{BAABC6D4-682E-4150-B42F-8CC4A304919C}" sibTransId="{28E6B4C1-F5F6-467B-855C-52ECA225FAC2}"/>
    <dgm:cxn modelId="{6473C9BB-0876-45FA-B680-62A145A96905}" srcId="{A2D70210-0D3D-4784-B165-415B8A5D8ED2}" destId="{9D3C81A3-7DCB-4ACD-86FE-70D4A57DEADC}" srcOrd="0" destOrd="0" parTransId="{73BB8AEC-4A94-4C0D-8ED8-5481913ED52B}" sibTransId="{5E6802DF-FC67-4C2A-A47E-170EFACA6EF2}"/>
    <dgm:cxn modelId="{05A170BF-CE73-4DDA-A9FF-6871C5A6CE37}" type="presOf" srcId="{A2D70210-0D3D-4784-B165-415B8A5D8ED2}" destId="{A85DFF8F-39B1-439D-BE73-2D5DC41B8F82}" srcOrd="0" destOrd="0" presId="urn:microsoft.com/office/officeart/2008/layout/VerticalAccentList"/>
    <dgm:cxn modelId="{B810B6C8-F5D6-46ED-BD5F-77A09DFFDD1A}" srcId="{39AED5FE-8486-4037-9976-BD9D0619E2B4}" destId="{C85AC9E5-9174-4CB5-9831-9ED72D704165}" srcOrd="0" destOrd="0" parTransId="{5884CFC7-0331-4330-BDEC-32AFCF3F377C}" sibTransId="{564EB24C-0687-4D6D-806D-FAF6FA6C8CF1}"/>
    <dgm:cxn modelId="{6497C9EB-BBC2-4380-B350-BDD2B576B108}" srcId="{A2D70210-0D3D-4784-B165-415B8A5D8ED2}" destId="{39AED5FE-8486-4037-9976-BD9D0619E2B4}" srcOrd="1" destOrd="0" parTransId="{556A1791-DEC2-4C1F-9E8C-7CD39E894C95}" sibTransId="{2969E1F7-E774-4068-A6E6-724B09236DE2}"/>
    <dgm:cxn modelId="{547DC8FF-DC83-4E1C-848C-459A9C6E0750}" type="presOf" srcId="{C29FB5FE-3AE8-40C7-8CD3-8D0EA28E34AD}" destId="{3A20243B-BC28-4D48-BB56-83AACE9D865A}" srcOrd="0" destOrd="0" presId="urn:microsoft.com/office/officeart/2008/layout/VerticalAccentList"/>
    <dgm:cxn modelId="{C4197FAE-6349-4B3E-BBAE-7D1E16B7DDA3}" type="presParOf" srcId="{A85DFF8F-39B1-439D-BE73-2D5DC41B8F82}" destId="{E97D3D21-9601-40C5-BD84-4F6549FCCA98}" srcOrd="0" destOrd="0" presId="urn:microsoft.com/office/officeart/2008/layout/VerticalAccentList"/>
    <dgm:cxn modelId="{2D5E163D-67F6-4525-8FA4-C79884C5E6EA}" type="presParOf" srcId="{E97D3D21-9601-40C5-BD84-4F6549FCCA98}" destId="{B51E16B1-A556-4A55-A81C-D77172820389}" srcOrd="0" destOrd="0" presId="urn:microsoft.com/office/officeart/2008/layout/VerticalAccentList"/>
    <dgm:cxn modelId="{59457E24-E7B4-4B30-B3C7-76408E453E45}" type="presParOf" srcId="{A85DFF8F-39B1-439D-BE73-2D5DC41B8F82}" destId="{86E2761C-60AF-45E8-816C-14C25E598F80}" srcOrd="1" destOrd="0" presId="urn:microsoft.com/office/officeart/2008/layout/VerticalAccentList"/>
    <dgm:cxn modelId="{49E5C9CC-93C7-4461-BFE4-4A44E5A1876A}" type="presParOf" srcId="{86E2761C-60AF-45E8-816C-14C25E598F80}" destId="{F62CF501-7FD9-4C12-929E-01075FD17F23}" srcOrd="0" destOrd="0" presId="urn:microsoft.com/office/officeart/2008/layout/VerticalAccentList"/>
    <dgm:cxn modelId="{63F62E62-3BB6-4B9E-BE77-8E774C57099F}" type="presParOf" srcId="{86E2761C-60AF-45E8-816C-14C25E598F80}" destId="{5D784A7C-49B6-4EE3-9A9B-03F547FFAC04}" srcOrd="1" destOrd="0" presId="urn:microsoft.com/office/officeart/2008/layout/VerticalAccentList"/>
    <dgm:cxn modelId="{E02949CF-EC1A-4733-B22E-FE05440F3522}" type="presParOf" srcId="{86E2761C-60AF-45E8-816C-14C25E598F80}" destId="{846A8CE0-1EF3-48CE-8338-F4E280BB42B4}" srcOrd="2" destOrd="0" presId="urn:microsoft.com/office/officeart/2008/layout/VerticalAccentList"/>
    <dgm:cxn modelId="{1F63CBD9-C017-4B2E-817F-098B22BA6EFD}" type="presParOf" srcId="{86E2761C-60AF-45E8-816C-14C25E598F80}" destId="{78D71A63-C226-44D8-9EF1-81F21D4A59C4}" srcOrd="3" destOrd="0" presId="urn:microsoft.com/office/officeart/2008/layout/VerticalAccentList"/>
    <dgm:cxn modelId="{0B4DDF91-97CA-4BD5-9A47-F4107362D754}" type="presParOf" srcId="{86E2761C-60AF-45E8-816C-14C25E598F80}" destId="{3355AEF7-710E-4030-864D-E0ED762E7383}" srcOrd="4" destOrd="0" presId="urn:microsoft.com/office/officeart/2008/layout/VerticalAccentList"/>
    <dgm:cxn modelId="{6E518EAF-5666-46C1-8DD2-D9D423ECAE05}" type="presParOf" srcId="{86E2761C-60AF-45E8-816C-14C25E598F80}" destId="{31CF7B0F-FC03-4546-8BED-27C415BF1C1E}" srcOrd="5" destOrd="0" presId="urn:microsoft.com/office/officeart/2008/layout/VerticalAccentList"/>
    <dgm:cxn modelId="{98272F04-FB4C-4745-9ADC-72D058F8BF78}" type="presParOf" srcId="{86E2761C-60AF-45E8-816C-14C25E598F80}" destId="{B758C9A1-B900-4290-A13D-2F6C56E2E95E}" srcOrd="6" destOrd="0" presId="urn:microsoft.com/office/officeart/2008/layout/VerticalAccentList"/>
    <dgm:cxn modelId="{1BE3EC45-E8A2-4636-91B9-74E002420E49}" type="presParOf" srcId="{86E2761C-60AF-45E8-816C-14C25E598F80}" destId="{3A20243B-BC28-4D48-BB56-83AACE9D865A}" srcOrd="7" destOrd="0" presId="urn:microsoft.com/office/officeart/2008/layout/VerticalAccentList"/>
    <dgm:cxn modelId="{AAAD0968-65B4-47EF-AAA0-9A89D877B109}" type="presParOf" srcId="{A85DFF8F-39B1-439D-BE73-2D5DC41B8F82}" destId="{537F8E85-D84E-4BF0-90EE-8481155D7F81}" srcOrd="2" destOrd="0" presId="urn:microsoft.com/office/officeart/2008/layout/VerticalAccentList"/>
    <dgm:cxn modelId="{8E2D2F4A-0C8C-4FFA-A2E6-61F8FAA77968}" type="presParOf" srcId="{A85DFF8F-39B1-439D-BE73-2D5DC41B8F82}" destId="{6687A404-8178-46D6-8D21-895795291078}" srcOrd="3" destOrd="0" presId="urn:microsoft.com/office/officeart/2008/layout/VerticalAccentList"/>
    <dgm:cxn modelId="{30F3771A-FDE9-4CCA-8A9B-FC0174F99C8D}" type="presParOf" srcId="{6687A404-8178-46D6-8D21-895795291078}" destId="{F5551797-7DFC-4F9A-9594-3E809CF68CA5}" srcOrd="0" destOrd="0" presId="urn:microsoft.com/office/officeart/2008/layout/VerticalAccentList"/>
    <dgm:cxn modelId="{ED534574-4F5A-4538-9A4F-A4DE4C766543}" type="presParOf" srcId="{A85DFF8F-39B1-439D-BE73-2D5DC41B8F82}" destId="{07CA23DB-C23C-4E2F-8D32-BB37C39F9E4B}" srcOrd="4" destOrd="0" presId="urn:microsoft.com/office/officeart/2008/layout/VerticalAccentList"/>
    <dgm:cxn modelId="{60485867-B80B-41EB-9060-E01840D66E55}" type="presParOf" srcId="{07CA23DB-C23C-4E2F-8D32-BB37C39F9E4B}" destId="{E1CC7010-1CCD-45CF-B46F-91C06C7746DC}" srcOrd="0" destOrd="0" presId="urn:microsoft.com/office/officeart/2008/layout/VerticalAccentList"/>
    <dgm:cxn modelId="{90BED9A1-5C1B-483B-BF4F-F6A7386BB651}" type="presParOf" srcId="{07CA23DB-C23C-4E2F-8D32-BB37C39F9E4B}" destId="{D467981B-6832-4B00-84D2-8210A0720769}" srcOrd="1" destOrd="0" presId="urn:microsoft.com/office/officeart/2008/layout/VerticalAccentList"/>
    <dgm:cxn modelId="{95427210-2BB3-485A-BE78-4C0A1C0A7562}" type="presParOf" srcId="{07CA23DB-C23C-4E2F-8D32-BB37C39F9E4B}" destId="{E3A5B189-C2D0-4CD1-A32B-3C810338C36C}" srcOrd="2" destOrd="0" presId="urn:microsoft.com/office/officeart/2008/layout/VerticalAccentList"/>
    <dgm:cxn modelId="{A10AC3ED-2609-4C52-90B7-2CEA741F21D3}" type="presParOf" srcId="{07CA23DB-C23C-4E2F-8D32-BB37C39F9E4B}" destId="{908C9431-846E-4D0F-9EC5-30733B9B61D4}" srcOrd="3" destOrd="0" presId="urn:microsoft.com/office/officeart/2008/layout/VerticalAccentList"/>
    <dgm:cxn modelId="{26930F7C-2FF9-49BD-AF05-0BBDE11CA6AA}" type="presParOf" srcId="{07CA23DB-C23C-4E2F-8D32-BB37C39F9E4B}" destId="{02E9D520-F7C6-4405-92AD-70C3AB90781E}" srcOrd="4" destOrd="0" presId="urn:microsoft.com/office/officeart/2008/layout/VerticalAccentList"/>
    <dgm:cxn modelId="{436260A8-1E3D-48CB-9BDE-D3479E82707C}" type="presParOf" srcId="{07CA23DB-C23C-4E2F-8D32-BB37C39F9E4B}" destId="{B550F074-373B-4716-8723-A9BA70F18146}" srcOrd="5" destOrd="0" presId="urn:microsoft.com/office/officeart/2008/layout/VerticalAccentList"/>
    <dgm:cxn modelId="{F90AF539-4B62-4CC6-B5A3-BAC548DA6F98}" type="presParOf" srcId="{07CA23DB-C23C-4E2F-8D32-BB37C39F9E4B}" destId="{7982DC64-65A6-4221-9919-6042E5051947}" srcOrd="6" destOrd="0" presId="urn:microsoft.com/office/officeart/2008/layout/VerticalAccentList"/>
    <dgm:cxn modelId="{68221CE5-0AEF-4FC9-BC18-CF88F7740E2C}" type="presParOf" srcId="{07CA23DB-C23C-4E2F-8D32-BB37C39F9E4B}" destId="{D929095F-55D6-49A1-B53E-ADBF180DCF05}" srcOrd="7" destOrd="0" presId="urn:microsoft.com/office/officeart/2008/layout/VerticalAccentList"/>
    <dgm:cxn modelId="{9584FDB7-1479-4F7A-8E2A-1731CA4A00A1}" type="presParOf" srcId="{A85DFF8F-39B1-439D-BE73-2D5DC41B8F82}" destId="{A74CD59F-F72B-4A5A-8DC1-7897F45E867B}" srcOrd="5" destOrd="0" presId="urn:microsoft.com/office/officeart/2008/layout/VerticalAccentList"/>
    <dgm:cxn modelId="{29CC356C-2716-4A85-A198-27A7E73AEE3B}" type="presParOf" srcId="{A85DFF8F-39B1-439D-BE73-2D5DC41B8F82}" destId="{4B80205C-13FD-416A-BA6A-842BAFC622D7}" srcOrd="6" destOrd="0" presId="urn:microsoft.com/office/officeart/2008/layout/VerticalAccentList"/>
    <dgm:cxn modelId="{45A10276-69C3-4E03-B8F8-0F1041D6B8DF}" type="presParOf" srcId="{4B80205C-13FD-416A-BA6A-842BAFC622D7}" destId="{3A4385B0-35A6-4365-9E1D-E8626E562A74}" srcOrd="0" destOrd="0" presId="urn:microsoft.com/office/officeart/2008/layout/VerticalAccentList"/>
    <dgm:cxn modelId="{E23DC2AB-9994-4B10-B7C2-19AD8C6F140A}" type="presParOf" srcId="{A85DFF8F-39B1-439D-BE73-2D5DC41B8F82}" destId="{C10B0492-199D-4BB9-B115-268AC0352F07}" srcOrd="7" destOrd="0" presId="urn:microsoft.com/office/officeart/2008/layout/VerticalAccentList"/>
    <dgm:cxn modelId="{433CBF2A-59A9-4C04-8598-DF0BF46B40D7}" type="presParOf" srcId="{C10B0492-199D-4BB9-B115-268AC0352F07}" destId="{25E55539-9AF3-44DC-A9FA-C3414D09A405}" srcOrd="0" destOrd="0" presId="urn:microsoft.com/office/officeart/2008/layout/VerticalAccentList"/>
    <dgm:cxn modelId="{931F0328-A6E0-4995-A53D-6745135B0427}" type="presParOf" srcId="{C10B0492-199D-4BB9-B115-268AC0352F07}" destId="{959195BC-9267-4B10-9FA3-1CA2D5E32600}" srcOrd="1" destOrd="0" presId="urn:microsoft.com/office/officeart/2008/layout/VerticalAccentList"/>
    <dgm:cxn modelId="{C379A569-1642-4926-ABAB-3F40E2A9C956}" type="presParOf" srcId="{C10B0492-199D-4BB9-B115-268AC0352F07}" destId="{99D07E1C-AB41-4DC0-AD31-C8561B879456}" srcOrd="2" destOrd="0" presId="urn:microsoft.com/office/officeart/2008/layout/VerticalAccentList"/>
    <dgm:cxn modelId="{E8D571B4-E5ED-4437-8540-C96CCEB2D9F3}" type="presParOf" srcId="{C10B0492-199D-4BB9-B115-268AC0352F07}" destId="{D4546E64-ABFB-482B-AD23-87D0B6CAFE64}" srcOrd="3" destOrd="0" presId="urn:microsoft.com/office/officeart/2008/layout/VerticalAccentList"/>
    <dgm:cxn modelId="{6F0C5E90-1DE2-498D-8B8D-57FBA54AF1A5}" type="presParOf" srcId="{C10B0492-199D-4BB9-B115-268AC0352F07}" destId="{E43C5B40-7BED-48C3-9996-5378AC9BE83D}" srcOrd="4" destOrd="0" presId="urn:microsoft.com/office/officeart/2008/layout/VerticalAccentList"/>
    <dgm:cxn modelId="{5375C13D-9D8A-44AC-B110-34EA249EDB65}" type="presParOf" srcId="{C10B0492-199D-4BB9-B115-268AC0352F07}" destId="{56F38851-8FD2-4EF7-A69D-F777604103F8}" srcOrd="5" destOrd="0" presId="urn:microsoft.com/office/officeart/2008/layout/VerticalAccentList"/>
    <dgm:cxn modelId="{97B844DC-5A84-489B-A5A4-11A89E958C96}" type="presParOf" srcId="{C10B0492-199D-4BB9-B115-268AC0352F07}" destId="{811BE644-1FEB-47D4-A6C4-7D01B2AF3742}" srcOrd="6" destOrd="0" presId="urn:microsoft.com/office/officeart/2008/layout/VerticalAccentList"/>
    <dgm:cxn modelId="{A08A1511-2D2D-4842-B497-259CF58EB925}" type="presParOf" srcId="{C10B0492-199D-4BB9-B115-268AC0352F07}" destId="{499B6560-23C5-426B-ACFD-2A248C46803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D70210-0D3D-4784-B165-415B8A5D8ED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D3C81A3-7DCB-4ACD-86FE-70D4A57DEADC}">
      <dgm:prSet phldrT="[Tekst]"/>
      <dgm:spPr/>
      <dgm:t>
        <a:bodyPr/>
        <a:lstStyle/>
        <a:p>
          <a:r>
            <a:rPr lang="pl-PL" b="1" dirty="0">
              <a:solidFill>
                <a:srgbClr val="FFFF00"/>
              </a:solidFill>
            </a:rPr>
            <a:t>3.000,00 zł dla:</a:t>
          </a:r>
        </a:p>
      </dgm:t>
    </dgm:pt>
    <dgm:pt modelId="{73BB8AEC-4A94-4C0D-8ED8-5481913ED52B}" type="parTrans" cxnId="{6473C9BB-0876-45FA-B680-62A145A96905}">
      <dgm:prSet/>
      <dgm:spPr/>
      <dgm:t>
        <a:bodyPr/>
        <a:lstStyle/>
        <a:p>
          <a:endParaRPr lang="pl-PL"/>
        </a:p>
      </dgm:t>
    </dgm:pt>
    <dgm:pt modelId="{5E6802DF-FC67-4C2A-A47E-170EFACA6EF2}" type="sibTrans" cxnId="{6473C9BB-0876-45FA-B680-62A145A96905}">
      <dgm:prSet/>
      <dgm:spPr/>
      <dgm:t>
        <a:bodyPr/>
        <a:lstStyle/>
        <a:p>
          <a:endParaRPr lang="pl-PL"/>
        </a:p>
      </dgm:t>
    </dgm:pt>
    <dgm:pt modelId="{C29FB5FE-3AE8-40C7-8CD3-8D0EA28E34AD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l-PL" b="1" dirty="0"/>
            <a:t>Stowarzyszenia Towarzystwo Przyjaciół DPS w Owczarach</a:t>
          </a:r>
        </a:p>
      </dgm:t>
    </dgm:pt>
    <dgm:pt modelId="{B8FDA873-BD7A-4222-A92F-D40B016237BC}" type="parTrans" cxnId="{4951F78B-DADE-4BF4-A72D-4CF196BC9C21}">
      <dgm:prSet/>
      <dgm:spPr/>
      <dgm:t>
        <a:bodyPr/>
        <a:lstStyle/>
        <a:p>
          <a:endParaRPr lang="pl-PL"/>
        </a:p>
      </dgm:t>
    </dgm:pt>
    <dgm:pt modelId="{62CF1D57-A517-4436-91E6-0F143E377132}" type="sibTrans" cxnId="{4951F78B-DADE-4BF4-A72D-4CF196BC9C21}">
      <dgm:prSet/>
      <dgm:spPr/>
      <dgm:t>
        <a:bodyPr/>
        <a:lstStyle/>
        <a:p>
          <a:endParaRPr lang="pl-PL"/>
        </a:p>
      </dgm:t>
    </dgm:pt>
    <dgm:pt modelId="{39AED5FE-8486-4037-9976-BD9D0619E2B4}">
      <dgm:prSet phldrT="[Tekst]"/>
      <dgm:spPr/>
      <dgm:t>
        <a:bodyPr/>
        <a:lstStyle/>
        <a:p>
          <a:r>
            <a:rPr lang="pl-PL" b="1" dirty="0">
              <a:solidFill>
                <a:srgbClr val="FFFF00"/>
              </a:solidFill>
            </a:rPr>
            <a:t>2.700,00 zł dla:</a:t>
          </a:r>
        </a:p>
      </dgm:t>
    </dgm:pt>
    <dgm:pt modelId="{556A1791-DEC2-4C1F-9E8C-7CD39E894C95}" type="parTrans" cxnId="{6497C9EB-BBC2-4380-B350-BDD2B576B108}">
      <dgm:prSet/>
      <dgm:spPr/>
      <dgm:t>
        <a:bodyPr/>
        <a:lstStyle/>
        <a:p>
          <a:endParaRPr lang="pl-PL"/>
        </a:p>
      </dgm:t>
    </dgm:pt>
    <dgm:pt modelId="{2969E1F7-E774-4068-A6E6-724B09236DE2}" type="sibTrans" cxnId="{6497C9EB-BBC2-4380-B350-BDD2B576B108}">
      <dgm:prSet/>
      <dgm:spPr/>
      <dgm:t>
        <a:bodyPr/>
        <a:lstStyle/>
        <a:p>
          <a:endParaRPr lang="pl-PL"/>
        </a:p>
      </dgm:t>
    </dgm:pt>
    <dgm:pt modelId="{C85AC9E5-9174-4CB5-9831-9ED72D704165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l-PL" b="1" dirty="0"/>
            <a:t>Towarzystwa Przyjaciół DPS w Batowicach</a:t>
          </a:r>
        </a:p>
      </dgm:t>
    </dgm:pt>
    <dgm:pt modelId="{5884CFC7-0331-4330-BDEC-32AFCF3F377C}" type="parTrans" cxnId="{B810B6C8-F5D6-46ED-BD5F-77A09DFFDD1A}">
      <dgm:prSet/>
      <dgm:spPr/>
      <dgm:t>
        <a:bodyPr/>
        <a:lstStyle/>
        <a:p>
          <a:endParaRPr lang="pl-PL"/>
        </a:p>
      </dgm:t>
    </dgm:pt>
    <dgm:pt modelId="{564EB24C-0687-4D6D-806D-FAF6FA6C8CF1}" type="sibTrans" cxnId="{B810B6C8-F5D6-46ED-BD5F-77A09DFFDD1A}">
      <dgm:prSet/>
      <dgm:spPr/>
      <dgm:t>
        <a:bodyPr/>
        <a:lstStyle/>
        <a:p>
          <a:endParaRPr lang="pl-PL"/>
        </a:p>
      </dgm:t>
    </dgm:pt>
    <dgm:pt modelId="{0A866E1A-2648-4C35-8992-9817EBACBB8F}">
      <dgm:prSet phldrT="[Tekst]"/>
      <dgm:spPr/>
      <dgm:t>
        <a:bodyPr/>
        <a:lstStyle/>
        <a:p>
          <a:r>
            <a:rPr lang="pl-PL" b="1" dirty="0">
              <a:solidFill>
                <a:srgbClr val="FFFF00"/>
              </a:solidFill>
            </a:rPr>
            <a:t>6.700,00 zł dla:</a:t>
          </a:r>
        </a:p>
      </dgm:t>
    </dgm:pt>
    <dgm:pt modelId="{A95316A3-38B5-47C4-91F1-B872D5FE2026}" type="parTrans" cxnId="{83612F4E-273D-4F29-A001-8A3394522878}">
      <dgm:prSet/>
      <dgm:spPr/>
      <dgm:t>
        <a:bodyPr/>
        <a:lstStyle/>
        <a:p>
          <a:endParaRPr lang="pl-PL"/>
        </a:p>
      </dgm:t>
    </dgm:pt>
    <dgm:pt modelId="{05EB9106-D940-41D1-926E-7D6F9409F586}" type="sibTrans" cxnId="{83612F4E-273D-4F29-A001-8A3394522878}">
      <dgm:prSet/>
      <dgm:spPr/>
      <dgm:t>
        <a:bodyPr/>
        <a:lstStyle/>
        <a:p>
          <a:endParaRPr lang="pl-PL"/>
        </a:p>
      </dgm:t>
    </dgm:pt>
    <dgm:pt modelId="{A48C77F5-FBCF-48C4-9FC3-43EADD23A908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l-PL" b="1" dirty="0"/>
            <a:t>Polskiego Związku Niewidomych Okręg Małopolski, Koło w Skawinie</a:t>
          </a:r>
        </a:p>
      </dgm:t>
    </dgm:pt>
    <dgm:pt modelId="{BAABC6D4-682E-4150-B42F-8CC4A304919C}" type="parTrans" cxnId="{1FD094A9-C415-4BC3-806D-041BFB157F03}">
      <dgm:prSet/>
      <dgm:spPr/>
      <dgm:t>
        <a:bodyPr/>
        <a:lstStyle/>
        <a:p>
          <a:endParaRPr lang="pl-PL"/>
        </a:p>
      </dgm:t>
    </dgm:pt>
    <dgm:pt modelId="{28E6B4C1-F5F6-467B-855C-52ECA225FAC2}" type="sibTrans" cxnId="{1FD094A9-C415-4BC3-806D-041BFB157F03}">
      <dgm:prSet/>
      <dgm:spPr/>
      <dgm:t>
        <a:bodyPr/>
        <a:lstStyle/>
        <a:p>
          <a:endParaRPr lang="pl-PL"/>
        </a:p>
      </dgm:t>
    </dgm:pt>
    <dgm:pt modelId="{A85DFF8F-39B1-439D-BE73-2D5DC41B8F82}" type="pres">
      <dgm:prSet presAssocID="{A2D70210-0D3D-4784-B165-415B8A5D8ED2}" presName="Name0" presStyleCnt="0">
        <dgm:presLayoutVars>
          <dgm:chMax/>
          <dgm:chPref/>
          <dgm:dir/>
        </dgm:presLayoutVars>
      </dgm:prSet>
      <dgm:spPr/>
    </dgm:pt>
    <dgm:pt modelId="{E97D3D21-9601-40C5-BD84-4F6549FCCA98}" type="pres">
      <dgm:prSet presAssocID="{9D3C81A3-7DCB-4ACD-86FE-70D4A57DEADC}" presName="parenttextcomposite" presStyleCnt="0"/>
      <dgm:spPr/>
    </dgm:pt>
    <dgm:pt modelId="{B51E16B1-A556-4A55-A81C-D77172820389}" type="pres">
      <dgm:prSet presAssocID="{9D3C81A3-7DCB-4ACD-86FE-70D4A57DEADC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86E2761C-60AF-45E8-816C-14C25E598F80}" type="pres">
      <dgm:prSet presAssocID="{9D3C81A3-7DCB-4ACD-86FE-70D4A57DEADC}" presName="composite" presStyleCnt="0"/>
      <dgm:spPr/>
    </dgm:pt>
    <dgm:pt modelId="{F62CF501-7FD9-4C12-929E-01075FD17F23}" type="pres">
      <dgm:prSet presAssocID="{9D3C81A3-7DCB-4ACD-86FE-70D4A57DEADC}" presName="chevron1" presStyleLbl="alignNode1" presStyleIdx="0" presStyleCnt="21"/>
      <dgm:spPr/>
    </dgm:pt>
    <dgm:pt modelId="{5D784A7C-49B6-4EE3-9A9B-03F547FFAC04}" type="pres">
      <dgm:prSet presAssocID="{9D3C81A3-7DCB-4ACD-86FE-70D4A57DEADC}" presName="chevron2" presStyleLbl="alignNode1" presStyleIdx="1" presStyleCnt="21"/>
      <dgm:spPr/>
    </dgm:pt>
    <dgm:pt modelId="{846A8CE0-1EF3-48CE-8338-F4E280BB42B4}" type="pres">
      <dgm:prSet presAssocID="{9D3C81A3-7DCB-4ACD-86FE-70D4A57DEADC}" presName="chevron3" presStyleLbl="alignNode1" presStyleIdx="2" presStyleCnt="21"/>
      <dgm:spPr/>
    </dgm:pt>
    <dgm:pt modelId="{78D71A63-C226-44D8-9EF1-81F21D4A59C4}" type="pres">
      <dgm:prSet presAssocID="{9D3C81A3-7DCB-4ACD-86FE-70D4A57DEADC}" presName="chevron4" presStyleLbl="alignNode1" presStyleIdx="3" presStyleCnt="21"/>
      <dgm:spPr/>
    </dgm:pt>
    <dgm:pt modelId="{3355AEF7-710E-4030-864D-E0ED762E7383}" type="pres">
      <dgm:prSet presAssocID="{9D3C81A3-7DCB-4ACD-86FE-70D4A57DEADC}" presName="chevron5" presStyleLbl="alignNode1" presStyleIdx="4" presStyleCnt="21"/>
      <dgm:spPr/>
    </dgm:pt>
    <dgm:pt modelId="{31CF7B0F-FC03-4546-8BED-27C415BF1C1E}" type="pres">
      <dgm:prSet presAssocID="{9D3C81A3-7DCB-4ACD-86FE-70D4A57DEADC}" presName="chevron6" presStyleLbl="alignNode1" presStyleIdx="5" presStyleCnt="21"/>
      <dgm:spPr/>
    </dgm:pt>
    <dgm:pt modelId="{B758C9A1-B900-4290-A13D-2F6C56E2E95E}" type="pres">
      <dgm:prSet presAssocID="{9D3C81A3-7DCB-4ACD-86FE-70D4A57DEADC}" presName="chevron7" presStyleLbl="alignNode1" presStyleIdx="6" presStyleCnt="21"/>
      <dgm:spPr/>
    </dgm:pt>
    <dgm:pt modelId="{3A20243B-BC28-4D48-BB56-83AACE9D865A}" type="pres">
      <dgm:prSet presAssocID="{9D3C81A3-7DCB-4ACD-86FE-70D4A57DEADC}" presName="childtext" presStyleLbl="solidFgAcc1" presStyleIdx="0" presStyleCnt="3" custScaleX="138548">
        <dgm:presLayoutVars>
          <dgm:chMax/>
          <dgm:chPref val="0"/>
          <dgm:bulletEnabled val="1"/>
        </dgm:presLayoutVars>
      </dgm:prSet>
      <dgm:spPr/>
    </dgm:pt>
    <dgm:pt modelId="{537F8E85-D84E-4BF0-90EE-8481155D7F81}" type="pres">
      <dgm:prSet presAssocID="{5E6802DF-FC67-4C2A-A47E-170EFACA6EF2}" presName="sibTrans" presStyleCnt="0"/>
      <dgm:spPr/>
    </dgm:pt>
    <dgm:pt modelId="{6687A404-8178-46D6-8D21-895795291078}" type="pres">
      <dgm:prSet presAssocID="{39AED5FE-8486-4037-9976-BD9D0619E2B4}" presName="parenttextcomposite" presStyleCnt="0"/>
      <dgm:spPr/>
    </dgm:pt>
    <dgm:pt modelId="{F5551797-7DFC-4F9A-9594-3E809CF68CA5}" type="pres">
      <dgm:prSet presAssocID="{39AED5FE-8486-4037-9976-BD9D0619E2B4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7CA23DB-C23C-4E2F-8D32-BB37C39F9E4B}" type="pres">
      <dgm:prSet presAssocID="{39AED5FE-8486-4037-9976-BD9D0619E2B4}" presName="composite" presStyleCnt="0"/>
      <dgm:spPr/>
    </dgm:pt>
    <dgm:pt modelId="{E1CC7010-1CCD-45CF-B46F-91C06C7746DC}" type="pres">
      <dgm:prSet presAssocID="{39AED5FE-8486-4037-9976-BD9D0619E2B4}" presName="chevron1" presStyleLbl="alignNode1" presStyleIdx="7" presStyleCnt="21"/>
      <dgm:spPr/>
    </dgm:pt>
    <dgm:pt modelId="{D467981B-6832-4B00-84D2-8210A0720769}" type="pres">
      <dgm:prSet presAssocID="{39AED5FE-8486-4037-9976-BD9D0619E2B4}" presName="chevron2" presStyleLbl="alignNode1" presStyleIdx="8" presStyleCnt="21"/>
      <dgm:spPr/>
    </dgm:pt>
    <dgm:pt modelId="{E3A5B189-C2D0-4CD1-A32B-3C810338C36C}" type="pres">
      <dgm:prSet presAssocID="{39AED5FE-8486-4037-9976-BD9D0619E2B4}" presName="chevron3" presStyleLbl="alignNode1" presStyleIdx="9" presStyleCnt="21"/>
      <dgm:spPr/>
    </dgm:pt>
    <dgm:pt modelId="{908C9431-846E-4D0F-9EC5-30733B9B61D4}" type="pres">
      <dgm:prSet presAssocID="{39AED5FE-8486-4037-9976-BD9D0619E2B4}" presName="chevron4" presStyleLbl="alignNode1" presStyleIdx="10" presStyleCnt="21"/>
      <dgm:spPr/>
    </dgm:pt>
    <dgm:pt modelId="{02E9D520-F7C6-4405-92AD-70C3AB90781E}" type="pres">
      <dgm:prSet presAssocID="{39AED5FE-8486-4037-9976-BD9D0619E2B4}" presName="chevron5" presStyleLbl="alignNode1" presStyleIdx="11" presStyleCnt="21"/>
      <dgm:spPr/>
    </dgm:pt>
    <dgm:pt modelId="{B550F074-373B-4716-8723-A9BA70F18146}" type="pres">
      <dgm:prSet presAssocID="{39AED5FE-8486-4037-9976-BD9D0619E2B4}" presName="chevron6" presStyleLbl="alignNode1" presStyleIdx="12" presStyleCnt="21"/>
      <dgm:spPr/>
    </dgm:pt>
    <dgm:pt modelId="{7982DC64-65A6-4221-9919-6042E5051947}" type="pres">
      <dgm:prSet presAssocID="{39AED5FE-8486-4037-9976-BD9D0619E2B4}" presName="chevron7" presStyleLbl="alignNode1" presStyleIdx="13" presStyleCnt="21"/>
      <dgm:spPr/>
    </dgm:pt>
    <dgm:pt modelId="{D929095F-55D6-49A1-B53E-ADBF180DCF05}" type="pres">
      <dgm:prSet presAssocID="{39AED5FE-8486-4037-9976-BD9D0619E2B4}" presName="childtext" presStyleLbl="solidFgAcc1" presStyleIdx="1" presStyleCnt="3" custScaleX="138548">
        <dgm:presLayoutVars>
          <dgm:chMax/>
          <dgm:chPref val="0"/>
          <dgm:bulletEnabled val="1"/>
        </dgm:presLayoutVars>
      </dgm:prSet>
      <dgm:spPr/>
    </dgm:pt>
    <dgm:pt modelId="{A74CD59F-F72B-4A5A-8DC1-7897F45E867B}" type="pres">
      <dgm:prSet presAssocID="{2969E1F7-E774-4068-A6E6-724B09236DE2}" presName="sibTrans" presStyleCnt="0"/>
      <dgm:spPr/>
    </dgm:pt>
    <dgm:pt modelId="{4B80205C-13FD-416A-BA6A-842BAFC622D7}" type="pres">
      <dgm:prSet presAssocID="{0A866E1A-2648-4C35-8992-9817EBACBB8F}" presName="parenttextcomposite" presStyleCnt="0"/>
      <dgm:spPr/>
    </dgm:pt>
    <dgm:pt modelId="{3A4385B0-35A6-4365-9E1D-E8626E562A74}" type="pres">
      <dgm:prSet presAssocID="{0A866E1A-2648-4C35-8992-9817EBACBB8F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C10B0492-199D-4BB9-B115-268AC0352F07}" type="pres">
      <dgm:prSet presAssocID="{0A866E1A-2648-4C35-8992-9817EBACBB8F}" presName="composite" presStyleCnt="0"/>
      <dgm:spPr/>
    </dgm:pt>
    <dgm:pt modelId="{25E55539-9AF3-44DC-A9FA-C3414D09A405}" type="pres">
      <dgm:prSet presAssocID="{0A866E1A-2648-4C35-8992-9817EBACBB8F}" presName="chevron1" presStyleLbl="alignNode1" presStyleIdx="14" presStyleCnt="21"/>
      <dgm:spPr/>
    </dgm:pt>
    <dgm:pt modelId="{959195BC-9267-4B10-9FA3-1CA2D5E32600}" type="pres">
      <dgm:prSet presAssocID="{0A866E1A-2648-4C35-8992-9817EBACBB8F}" presName="chevron2" presStyleLbl="alignNode1" presStyleIdx="15" presStyleCnt="21"/>
      <dgm:spPr/>
    </dgm:pt>
    <dgm:pt modelId="{99D07E1C-AB41-4DC0-AD31-C8561B879456}" type="pres">
      <dgm:prSet presAssocID="{0A866E1A-2648-4C35-8992-9817EBACBB8F}" presName="chevron3" presStyleLbl="alignNode1" presStyleIdx="16" presStyleCnt="21"/>
      <dgm:spPr/>
    </dgm:pt>
    <dgm:pt modelId="{D4546E64-ABFB-482B-AD23-87D0B6CAFE64}" type="pres">
      <dgm:prSet presAssocID="{0A866E1A-2648-4C35-8992-9817EBACBB8F}" presName="chevron4" presStyleLbl="alignNode1" presStyleIdx="17" presStyleCnt="21"/>
      <dgm:spPr/>
    </dgm:pt>
    <dgm:pt modelId="{E43C5B40-7BED-48C3-9996-5378AC9BE83D}" type="pres">
      <dgm:prSet presAssocID="{0A866E1A-2648-4C35-8992-9817EBACBB8F}" presName="chevron5" presStyleLbl="alignNode1" presStyleIdx="18" presStyleCnt="21"/>
      <dgm:spPr/>
    </dgm:pt>
    <dgm:pt modelId="{56F38851-8FD2-4EF7-A69D-F777604103F8}" type="pres">
      <dgm:prSet presAssocID="{0A866E1A-2648-4C35-8992-9817EBACBB8F}" presName="chevron6" presStyleLbl="alignNode1" presStyleIdx="19" presStyleCnt="21"/>
      <dgm:spPr/>
    </dgm:pt>
    <dgm:pt modelId="{811BE644-1FEB-47D4-A6C4-7D01B2AF3742}" type="pres">
      <dgm:prSet presAssocID="{0A866E1A-2648-4C35-8992-9817EBACBB8F}" presName="chevron7" presStyleLbl="alignNode1" presStyleIdx="20" presStyleCnt="21"/>
      <dgm:spPr/>
    </dgm:pt>
    <dgm:pt modelId="{499B6560-23C5-426B-ACFD-2A248C468030}" type="pres">
      <dgm:prSet presAssocID="{0A866E1A-2648-4C35-8992-9817EBACBB8F}" presName="childtext" presStyleLbl="solidFgAcc1" presStyleIdx="2" presStyleCnt="3" custScaleX="138548">
        <dgm:presLayoutVars>
          <dgm:chMax/>
          <dgm:chPref val="0"/>
          <dgm:bulletEnabled val="1"/>
        </dgm:presLayoutVars>
      </dgm:prSet>
      <dgm:spPr/>
    </dgm:pt>
  </dgm:ptLst>
  <dgm:cxnLst>
    <dgm:cxn modelId="{C098E901-F3BC-43C1-9A3E-EBE1002221F8}" type="presOf" srcId="{39AED5FE-8486-4037-9976-BD9D0619E2B4}" destId="{F5551797-7DFC-4F9A-9594-3E809CF68CA5}" srcOrd="0" destOrd="0" presId="urn:microsoft.com/office/officeart/2008/layout/VerticalAccentList"/>
    <dgm:cxn modelId="{3D3FC361-CB9C-4DF4-BBE7-41F3DCD3DC69}" type="presOf" srcId="{C85AC9E5-9174-4CB5-9831-9ED72D704165}" destId="{D929095F-55D6-49A1-B53E-ADBF180DCF05}" srcOrd="0" destOrd="0" presId="urn:microsoft.com/office/officeart/2008/layout/VerticalAccentList"/>
    <dgm:cxn modelId="{ECDAE567-ED9B-486B-952E-55D1DBADD3BC}" type="presOf" srcId="{0A866E1A-2648-4C35-8992-9817EBACBB8F}" destId="{3A4385B0-35A6-4365-9E1D-E8626E562A74}" srcOrd="0" destOrd="0" presId="urn:microsoft.com/office/officeart/2008/layout/VerticalAccentList"/>
    <dgm:cxn modelId="{83612F4E-273D-4F29-A001-8A3394522878}" srcId="{A2D70210-0D3D-4784-B165-415B8A5D8ED2}" destId="{0A866E1A-2648-4C35-8992-9817EBACBB8F}" srcOrd="2" destOrd="0" parTransId="{A95316A3-38B5-47C4-91F1-B872D5FE2026}" sibTransId="{05EB9106-D940-41D1-926E-7D6F9409F586}"/>
    <dgm:cxn modelId="{4951F78B-DADE-4BF4-A72D-4CF196BC9C21}" srcId="{9D3C81A3-7DCB-4ACD-86FE-70D4A57DEADC}" destId="{C29FB5FE-3AE8-40C7-8CD3-8D0EA28E34AD}" srcOrd="0" destOrd="0" parTransId="{B8FDA873-BD7A-4222-A92F-D40B016237BC}" sibTransId="{62CF1D57-A517-4436-91E6-0F143E377132}"/>
    <dgm:cxn modelId="{52F0A49C-D127-4025-8966-76A9FF7AAB86}" type="presOf" srcId="{A48C77F5-FBCF-48C4-9FC3-43EADD23A908}" destId="{499B6560-23C5-426B-ACFD-2A248C468030}" srcOrd="0" destOrd="0" presId="urn:microsoft.com/office/officeart/2008/layout/VerticalAccentList"/>
    <dgm:cxn modelId="{DC952C9D-DCCF-4F53-8696-B77B5E5A3F85}" type="presOf" srcId="{9D3C81A3-7DCB-4ACD-86FE-70D4A57DEADC}" destId="{B51E16B1-A556-4A55-A81C-D77172820389}" srcOrd="0" destOrd="0" presId="urn:microsoft.com/office/officeart/2008/layout/VerticalAccentList"/>
    <dgm:cxn modelId="{1FD094A9-C415-4BC3-806D-041BFB157F03}" srcId="{0A866E1A-2648-4C35-8992-9817EBACBB8F}" destId="{A48C77F5-FBCF-48C4-9FC3-43EADD23A908}" srcOrd="0" destOrd="0" parTransId="{BAABC6D4-682E-4150-B42F-8CC4A304919C}" sibTransId="{28E6B4C1-F5F6-467B-855C-52ECA225FAC2}"/>
    <dgm:cxn modelId="{6473C9BB-0876-45FA-B680-62A145A96905}" srcId="{A2D70210-0D3D-4784-B165-415B8A5D8ED2}" destId="{9D3C81A3-7DCB-4ACD-86FE-70D4A57DEADC}" srcOrd="0" destOrd="0" parTransId="{73BB8AEC-4A94-4C0D-8ED8-5481913ED52B}" sibTransId="{5E6802DF-FC67-4C2A-A47E-170EFACA6EF2}"/>
    <dgm:cxn modelId="{05A170BF-CE73-4DDA-A9FF-6871C5A6CE37}" type="presOf" srcId="{A2D70210-0D3D-4784-B165-415B8A5D8ED2}" destId="{A85DFF8F-39B1-439D-BE73-2D5DC41B8F82}" srcOrd="0" destOrd="0" presId="urn:microsoft.com/office/officeart/2008/layout/VerticalAccentList"/>
    <dgm:cxn modelId="{B810B6C8-F5D6-46ED-BD5F-77A09DFFDD1A}" srcId="{39AED5FE-8486-4037-9976-BD9D0619E2B4}" destId="{C85AC9E5-9174-4CB5-9831-9ED72D704165}" srcOrd="0" destOrd="0" parTransId="{5884CFC7-0331-4330-BDEC-32AFCF3F377C}" sibTransId="{564EB24C-0687-4D6D-806D-FAF6FA6C8CF1}"/>
    <dgm:cxn modelId="{6497C9EB-BBC2-4380-B350-BDD2B576B108}" srcId="{A2D70210-0D3D-4784-B165-415B8A5D8ED2}" destId="{39AED5FE-8486-4037-9976-BD9D0619E2B4}" srcOrd="1" destOrd="0" parTransId="{556A1791-DEC2-4C1F-9E8C-7CD39E894C95}" sibTransId="{2969E1F7-E774-4068-A6E6-724B09236DE2}"/>
    <dgm:cxn modelId="{547DC8FF-DC83-4E1C-848C-459A9C6E0750}" type="presOf" srcId="{C29FB5FE-3AE8-40C7-8CD3-8D0EA28E34AD}" destId="{3A20243B-BC28-4D48-BB56-83AACE9D865A}" srcOrd="0" destOrd="0" presId="urn:microsoft.com/office/officeart/2008/layout/VerticalAccentList"/>
    <dgm:cxn modelId="{C4197FAE-6349-4B3E-BBAE-7D1E16B7DDA3}" type="presParOf" srcId="{A85DFF8F-39B1-439D-BE73-2D5DC41B8F82}" destId="{E97D3D21-9601-40C5-BD84-4F6549FCCA98}" srcOrd="0" destOrd="0" presId="urn:microsoft.com/office/officeart/2008/layout/VerticalAccentList"/>
    <dgm:cxn modelId="{2D5E163D-67F6-4525-8FA4-C79884C5E6EA}" type="presParOf" srcId="{E97D3D21-9601-40C5-BD84-4F6549FCCA98}" destId="{B51E16B1-A556-4A55-A81C-D77172820389}" srcOrd="0" destOrd="0" presId="urn:microsoft.com/office/officeart/2008/layout/VerticalAccentList"/>
    <dgm:cxn modelId="{59457E24-E7B4-4B30-B3C7-76408E453E45}" type="presParOf" srcId="{A85DFF8F-39B1-439D-BE73-2D5DC41B8F82}" destId="{86E2761C-60AF-45E8-816C-14C25E598F80}" srcOrd="1" destOrd="0" presId="urn:microsoft.com/office/officeart/2008/layout/VerticalAccentList"/>
    <dgm:cxn modelId="{49E5C9CC-93C7-4461-BFE4-4A44E5A1876A}" type="presParOf" srcId="{86E2761C-60AF-45E8-816C-14C25E598F80}" destId="{F62CF501-7FD9-4C12-929E-01075FD17F23}" srcOrd="0" destOrd="0" presId="urn:microsoft.com/office/officeart/2008/layout/VerticalAccentList"/>
    <dgm:cxn modelId="{63F62E62-3BB6-4B9E-BE77-8E774C57099F}" type="presParOf" srcId="{86E2761C-60AF-45E8-816C-14C25E598F80}" destId="{5D784A7C-49B6-4EE3-9A9B-03F547FFAC04}" srcOrd="1" destOrd="0" presId="urn:microsoft.com/office/officeart/2008/layout/VerticalAccentList"/>
    <dgm:cxn modelId="{E02949CF-EC1A-4733-B22E-FE05440F3522}" type="presParOf" srcId="{86E2761C-60AF-45E8-816C-14C25E598F80}" destId="{846A8CE0-1EF3-48CE-8338-F4E280BB42B4}" srcOrd="2" destOrd="0" presId="urn:microsoft.com/office/officeart/2008/layout/VerticalAccentList"/>
    <dgm:cxn modelId="{1F63CBD9-C017-4B2E-817F-098B22BA6EFD}" type="presParOf" srcId="{86E2761C-60AF-45E8-816C-14C25E598F80}" destId="{78D71A63-C226-44D8-9EF1-81F21D4A59C4}" srcOrd="3" destOrd="0" presId="urn:microsoft.com/office/officeart/2008/layout/VerticalAccentList"/>
    <dgm:cxn modelId="{0B4DDF91-97CA-4BD5-9A47-F4107362D754}" type="presParOf" srcId="{86E2761C-60AF-45E8-816C-14C25E598F80}" destId="{3355AEF7-710E-4030-864D-E0ED762E7383}" srcOrd="4" destOrd="0" presId="urn:microsoft.com/office/officeart/2008/layout/VerticalAccentList"/>
    <dgm:cxn modelId="{6E518EAF-5666-46C1-8DD2-D9D423ECAE05}" type="presParOf" srcId="{86E2761C-60AF-45E8-816C-14C25E598F80}" destId="{31CF7B0F-FC03-4546-8BED-27C415BF1C1E}" srcOrd="5" destOrd="0" presId="urn:microsoft.com/office/officeart/2008/layout/VerticalAccentList"/>
    <dgm:cxn modelId="{98272F04-FB4C-4745-9ADC-72D058F8BF78}" type="presParOf" srcId="{86E2761C-60AF-45E8-816C-14C25E598F80}" destId="{B758C9A1-B900-4290-A13D-2F6C56E2E95E}" srcOrd="6" destOrd="0" presId="urn:microsoft.com/office/officeart/2008/layout/VerticalAccentList"/>
    <dgm:cxn modelId="{1BE3EC45-E8A2-4636-91B9-74E002420E49}" type="presParOf" srcId="{86E2761C-60AF-45E8-816C-14C25E598F80}" destId="{3A20243B-BC28-4D48-BB56-83AACE9D865A}" srcOrd="7" destOrd="0" presId="urn:microsoft.com/office/officeart/2008/layout/VerticalAccentList"/>
    <dgm:cxn modelId="{AAAD0968-65B4-47EF-AAA0-9A89D877B109}" type="presParOf" srcId="{A85DFF8F-39B1-439D-BE73-2D5DC41B8F82}" destId="{537F8E85-D84E-4BF0-90EE-8481155D7F81}" srcOrd="2" destOrd="0" presId="urn:microsoft.com/office/officeart/2008/layout/VerticalAccentList"/>
    <dgm:cxn modelId="{8E2D2F4A-0C8C-4FFA-A2E6-61F8FAA77968}" type="presParOf" srcId="{A85DFF8F-39B1-439D-BE73-2D5DC41B8F82}" destId="{6687A404-8178-46D6-8D21-895795291078}" srcOrd="3" destOrd="0" presId="urn:microsoft.com/office/officeart/2008/layout/VerticalAccentList"/>
    <dgm:cxn modelId="{30F3771A-FDE9-4CCA-8A9B-FC0174F99C8D}" type="presParOf" srcId="{6687A404-8178-46D6-8D21-895795291078}" destId="{F5551797-7DFC-4F9A-9594-3E809CF68CA5}" srcOrd="0" destOrd="0" presId="urn:microsoft.com/office/officeart/2008/layout/VerticalAccentList"/>
    <dgm:cxn modelId="{ED534574-4F5A-4538-9A4F-A4DE4C766543}" type="presParOf" srcId="{A85DFF8F-39B1-439D-BE73-2D5DC41B8F82}" destId="{07CA23DB-C23C-4E2F-8D32-BB37C39F9E4B}" srcOrd="4" destOrd="0" presId="urn:microsoft.com/office/officeart/2008/layout/VerticalAccentList"/>
    <dgm:cxn modelId="{60485867-B80B-41EB-9060-E01840D66E55}" type="presParOf" srcId="{07CA23DB-C23C-4E2F-8D32-BB37C39F9E4B}" destId="{E1CC7010-1CCD-45CF-B46F-91C06C7746DC}" srcOrd="0" destOrd="0" presId="urn:microsoft.com/office/officeart/2008/layout/VerticalAccentList"/>
    <dgm:cxn modelId="{90BED9A1-5C1B-483B-BF4F-F6A7386BB651}" type="presParOf" srcId="{07CA23DB-C23C-4E2F-8D32-BB37C39F9E4B}" destId="{D467981B-6832-4B00-84D2-8210A0720769}" srcOrd="1" destOrd="0" presId="urn:microsoft.com/office/officeart/2008/layout/VerticalAccentList"/>
    <dgm:cxn modelId="{95427210-2BB3-485A-BE78-4C0A1C0A7562}" type="presParOf" srcId="{07CA23DB-C23C-4E2F-8D32-BB37C39F9E4B}" destId="{E3A5B189-C2D0-4CD1-A32B-3C810338C36C}" srcOrd="2" destOrd="0" presId="urn:microsoft.com/office/officeart/2008/layout/VerticalAccentList"/>
    <dgm:cxn modelId="{A10AC3ED-2609-4C52-90B7-2CEA741F21D3}" type="presParOf" srcId="{07CA23DB-C23C-4E2F-8D32-BB37C39F9E4B}" destId="{908C9431-846E-4D0F-9EC5-30733B9B61D4}" srcOrd="3" destOrd="0" presId="urn:microsoft.com/office/officeart/2008/layout/VerticalAccentList"/>
    <dgm:cxn modelId="{26930F7C-2FF9-49BD-AF05-0BBDE11CA6AA}" type="presParOf" srcId="{07CA23DB-C23C-4E2F-8D32-BB37C39F9E4B}" destId="{02E9D520-F7C6-4405-92AD-70C3AB90781E}" srcOrd="4" destOrd="0" presId="urn:microsoft.com/office/officeart/2008/layout/VerticalAccentList"/>
    <dgm:cxn modelId="{436260A8-1E3D-48CB-9BDE-D3479E82707C}" type="presParOf" srcId="{07CA23DB-C23C-4E2F-8D32-BB37C39F9E4B}" destId="{B550F074-373B-4716-8723-A9BA70F18146}" srcOrd="5" destOrd="0" presId="urn:microsoft.com/office/officeart/2008/layout/VerticalAccentList"/>
    <dgm:cxn modelId="{F90AF539-4B62-4CC6-B5A3-BAC548DA6F98}" type="presParOf" srcId="{07CA23DB-C23C-4E2F-8D32-BB37C39F9E4B}" destId="{7982DC64-65A6-4221-9919-6042E5051947}" srcOrd="6" destOrd="0" presId="urn:microsoft.com/office/officeart/2008/layout/VerticalAccentList"/>
    <dgm:cxn modelId="{68221CE5-0AEF-4FC9-BC18-CF88F7740E2C}" type="presParOf" srcId="{07CA23DB-C23C-4E2F-8D32-BB37C39F9E4B}" destId="{D929095F-55D6-49A1-B53E-ADBF180DCF05}" srcOrd="7" destOrd="0" presId="urn:microsoft.com/office/officeart/2008/layout/VerticalAccentList"/>
    <dgm:cxn modelId="{9584FDB7-1479-4F7A-8E2A-1731CA4A00A1}" type="presParOf" srcId="{A85DFF8F-39B1-439D-BE73-2D5DC41B8F82}" destId="{A74CD59F-F72B-4A5A-8DC1-7897F45E867B}" srcOrd="5" destOrd="0" presId="urn:microsoft.com/office/officeart/2008/layout/VerticalAccentList"/>
    <dgm:cxn modelId="{29CC356C-2716-4A85-A198-27A7E73AEE3B}" type="presParOf" srcId="{A85DFF8F-39B1-439D-BE73-2D5DC41B8F82}" destId="{4B80205C-13FD-416A-BA6A-842BAFC622D7}" srcOrd="6" destOrd="0" presId="urn:microsoft.com/office/officeart/2008/layout/VerticalAccentList"/>
    <dgm:cxn modelId="{45A10276-69C3-4E03-B8F8-0F1041D6B8DF}" type="presParOf" srcId="{4B80205C-13FD-416A-BA6A-842BAFC622D7}" destId="{3A4385B0-35A6-4365-9E1D-E8626E562A74}" srcOrd="0" destOrd="0" presId="urn:microsoft.com/office/officeart/2008/layout/VerticalAccentList"/>
    <dgm:cxn modelId="{E23DC2AB-9994-4B10-B7C2-19AD8C6F140A}" type="presParOf" srcId="{A85DFF8F-39B1-439D-BE73-2D5DC41B8F82}" destId="{C10B0492-199D-4BB9-B115-268AC0352F07}" srcOrd="7" destOrd="0" presId="urn:microsoft.com/office/officeart/2008/layout/VerticalAccentList"/>
    <dgm:cxn modelId="{433CBF2A-59A9-4C04-8598-DF0BF46B40D7}" type="presParOf" srcId="{C10B0492-199D-4BB9-B115-268AC0352F07}" destId="{25E55539-9AF3-44DC-A9FA-C3414D09A405}" srcOrd="0" destOrd="0" presId="urn:microsoft.com/office/officeart/2008/layout/VerticalAccentList"/>
    <dgm:cxn modelId="{931F0328-A6E0-4995-A53D-6745135B0427}" type="presParOf" srcId="{C10B0492-199D-4BB9-B115-268AC0352F07}" destId="{959195BC-9267-4B10-9FA3-1CA2D5E32600}" srcOrd="1" destOrd="0" presId="urn:microsoft.com/office/officeart/2008/layout/VerticalAccentList"/>
    <dgm:cxn modelId="{C379A569-1642-4926-ABAB-3F40E2A9C956}" type="presParOf" srcId="{C10B0492-199D-4BB9-B115-268AC0352F07}" destId="{99D07E1C-AB41-4DC0-AD31-C8561B879456}" srcOrd="2" destOrd="0" presId="urn:microsoft.com/office/officeart/2008/layout/VerticalAccentList"/>
    <dgm:cxn modelId="{E8D571B4-E5ED-4437-8540-C96CCEB2D9F3}" type="presParOf" srcId="{C10B0492-199D-4BB9-B115-268AC0352F07}" destId="{D4546E64-ABFB-482B-AD23-87D0B6CAFE64}" srcOrd="3" destOrd="0" presId="urn:microsoft.com/office/officeart/2008/layout/VerticalAccentList"/>
    <dgm:cxn modelId="{6F0C5E90-1DE2-498D-8B8D-57FBA54AF1A5}" type="presParOf" srcId="{C10B0492-199D-4BB9-B115-268AC0352F07}" destId="{E43C5B40-7BED-48C3-9996-5378AC9BE83D}" srcOrd="4" destOrd="0" presId="urn:microsoft.com/office/officeart/2008/layout/VerticalAccentList"/>
    <dgm:cxn modelId="{5375C13D-9D8A-44AC-B110-34EA249EDB65}" type="presParOf" srcId="{C10B0492-199D-4BB9-B115-268AC0352F07}" destId="{56F38851-8FD2-4EF7-A69D-F777604103F8}" srcOrd="5" destOrd="0" presId="urn:microsoft.com/office/officeart/2008/layout/VerticalAccentList"/>
    <dgm:cxn modelId="{97B844DC-5A84-489B-A5A4-11A89E958C96}" type="presParOf" srcId="{C10B0492-199D-4BB9-B115-268AC0352F07}" destId="{811BE644-1FEB-47D4-A6C4-7D01B2AF3742}" srcOrd="6" destOrd="0" presId="urn:microsoft.com/office/officeart/2008/layout/VerticalAccentList"/>
    <dgm:cxn modelId="{A08A1511-2D2D-4842-B497-259CF58EB925}" type="presParOf" srcId="{C10B0492-199D-4BB9-B115-268AC0352F07}" destId="{499B6560-23C5-426B-ACFD-2A248C46803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D70210-0D3D-4784-B165-415B8A5D8ED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D3C81A3-7DCB-4ACD-86FE-70D4A57DEADC}">
      <dgm:prSet phldrT="[Tekst]"/>
      <dgm:spPr/>
      <dgm:t>
        <a:bodyPr/>
        <a:lstStyle/>
        <a:p>
          <a:r>
            <a:rPr lang="pl-PL" b="1" dirty="0">
              <a:solidFill>
                <a:srgbClr val="FFFF00"/>
              </a:solidFill>
            </a:rPr>
            <a:t>10.000,00 zł dla:</a:t>
          </a:r>
        </a:p>
      </dgm:t>
    </dgm:pt>
    <dgm:pt modelId="{73BB8AEC-4A94-4C0D-8ED8-5481913ED52B}" type="parTrans" cxnId="{6473C9BB-0876-45FA-B680-62A145A96905}">
      <dgm:prSet/>
      <dgm:spPr/>
      <dgm:t>
        <a:bodyPr/>
        <a:lstStyle/>
        <a:p>
          <a:endParaRPr lang="pl-PL"/>
        </a:p>
      </dgm:t>
    </dgm:pt>
    <dgm:pt modelId="{5E6802DF-FC67-4C2A-A47E-170EFACA6EF2}" type="sibTrans" cxnId="{6473C9BB-0876-45FA-B680-62A145A96905}">
      <dgm:prSet/>
      <dgm:spPr/>
      <dgm:t>
        <a:bodyPr/>
        <a:lstStyle/>
        <a:p>
          <a:endParaRPr lang="pl-PL"/>
        </a:p>
      </dgm:t>
    </dgm:pt>
    <dgm:pt modelId="{C29FB5FE-3AE8-40C7-8CD3-8D0EA28E34AD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l-PL" b="1" dirty="0"/>
            <a:t>Fundacji Wspierania Rozwoju Społecznego „Leonardo” (w tym WTZ i ŚDS) </a:t>
          </a:r>
        </a:p>
      </dgm:t>
    </dgm:pt>
    <dgm:pt modelId="{B8FDA873-BD7A-4222-A92F-D40B016237BC}" type="parTrans" cxnId="{4951F78B-DADE-4BF4-A72D-4CF196BC9C21}">
      <dgm:prSet/>
      <dgm:spPr/>
      <dgm:t>
        <a:bodyPr/>
        <a:lstStyle/>
        <a:p>
          <a:endParaRPr lang="pl-PL"/>
        </a:p>
      </dgm:t>
    </dgm:pt>
    <dgm:pt modelId="{62CF1D57-A517-4436-91E6-0F143E377132}" type="sibTrans" cxnId="{4951F78B-DADE-4BF4-A72D-4CF196BC9C21}">
      <dgm:prSet/>
      <dgm:spPr/>
      <dgm:t>
        <a:bodyPr/>
        <a:lstStyle/>
        <a:p>
          <a:endParaRPr lang="pl-PL"/>
        </a:p>
      </dgm:t>
    </dgm:pt>
    <dgm:pt modelId="{39AED5FE-8486-4037-9976-BD9D0619E2B4}">
      <dgm:prSet phldrT="[Tekst]"/>
      <dgm:spPr/>
      <dgm:t>
        <a:bodyPr/>
        <a:lstStyle/>
        <a:p>
          <a:r>
            <a:rPr lang="pl-PL" b="1" dirty="0">
              <a:solidFill>
                <a:srgbClr val="FFFF00"/>
              </a:solidFill>
            </a:rPr>
            <a:t>6.000,00 zł dla:</a:t>
          </a:r>
        </a:p>
      </dgm:t>
    </dgm:pt>
    <dgm:pt modelId="{556A1791-DEC2-4C1F-9E8C-7CD39E894C95}" type="parTrans" cxnId="{6497C9EB-BBC2-4380-B350-BDD2B576B108}">
      <dgm:prSet/>
      <dgm:spPr/>
      <dgm:t>
        <a:bodyPr/>
        <a:lstStyle/>
        <a:p>
          <a:endParaRPr lang="pl-PL"/>
        </a:p>
      </dgm:t>
    </dgm:pt>
    <dgm:pt modelId="{2969E1F7-E774-4068-A6E6-724B09236DE2}" type="sibTrans" cxnId="{6497C9EB-BBC2-4380-B350-BDD2B576B108}">
      <dgm:prSet/>
      <dgm:spPr/>
      <dgm:t>
        <a:bodyPr/>
        <a:lstStyle/>
        <a:p>
          <a:endParaRPr lang="pl-PL"/>
        </a:p>
      </dgm:t>
    </dgm:pt>
    <dgm:pt modelId="{C85AC9E5-9174-4CB5-9831-9ED72D704165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l-PL" b="1" dirty="0"/>
            <a:t>Prowincji Polskiej Zgromadzenia Córek Bożej Miłości dla DPS w Prusach</a:t>
          </a:r>
        </a:p>
      </dgm:t>
    </dgm:pt>
    <dgm:pt modelId="{5884CFC7-0331-4330-BDEC-32AFCF3F377C}" type="parTrans" cxnId="{B810B6C8-F5D6-46ED-BD5F-77A09DFFDD1A}">
      <dgm:prSet/>
      <dgm:spPr/>
      <dgm:t>
        <a:bodyPr/>
        <a:lstStyle/>
        <a:p>
          <a:endParaRPr lang="pl-PL"/>
        </a:p>
      </dgm:t>
    </dgm:pt>
    <dgm:pt modelId="{564EB24C-0687-4D6D-806D-FAF6FA6C8CF1}" type="sibTrans" cxnId="{B810B6C8-F5D6-46ED-BD5F-77A09DFFDD1A}">
      <dgm:prSet/>
      <dgm:spPr/>
      <dgm:t>
        <a:bodyPr/>
        <a:lstStyle/>
        <a:p>
          <a:endParaRPr lang="pl-PL"/>
        </a:p>
      </dgm:t>
    </dgm:pt>
    <dgm:pt modelId="{0A866E1A-2648-4C35-8992-9817EBACBB8F}">
      <dgm:prSet phldrT="[Tekst]"/>
      <dgm:spPr/>
      <dgm:t>
        <a:bodyPr/>
        <a:lstStyle/>
        <a:p>
          <a:r>
            <a:rPr lang="pl-PL" b="1" dirty="0">
              <a:solidFill>
                <a:srgbClr val="FFFF00"/>
              </a:solidFill>
            </a:rPr>
            <a:t>2.195,00 zł dla:</a:t>
          </a:r>
        </a:p>
      </dgm:t>
    </dgm:pt>
    <dgm:pt modelId="{A95316A3-38B5-47C4-91F1-B872D5FE2026}" type="parTrans" cxnId="{83612F4E-273D-4F29-A001-8A3394522878}">
      <dgm:prSet/>
      <dgm:spPr/>
      <dgm:t>
        <a:bodyPr/>
        <a:lstStyle/>
        <a:p>
          <a:endParaRPr lang="pl-PL"/>
        </a:p>
      </dgm:t>
    </dgm:pt>
    <dgm:pt modelId="{05EB9106-D940-41D1-926E-7D6F9409F586}" type="sibTrans" cxnId="{83612F4E-273D-4F29-A001-8A3394522878}">
      <dgm:prSet/>
      <dgm:spPr/>
      <dgm:t>
        <a:bodyPr/>
        <a:lstStyle/>
        <a:p>
          <a:endParaRPr lang="pl-PL"/>
        </a:p>
      </dgm:t>
    </dgm:pt>
    <dgm:pt modelId="{A48C77F5-FBCF-48C4-9FC3-43EADD23A908}">
      <dgm:prSet phldrT="[Tekst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pl-PL" b="1" dirty="0"/>
            <a:t>Polskiego Związku Emerytów, Rencistów i Inwalidów w Krzeszowicach</a:t>
          </a:r>
        </a:p>
      </dgm:t>
    </dgm:pt>
    <dgm:pt modelId="{BAABC6D4-682E-4150-B42F-8CC4A304919C}" type="parTrans" cxnId="{1FD094A9-C415-4BC3-806D-041BFB157F03}">
      <dgm:prSet/>
      <dgm:spPr/>
      <dgm:t>
        <a:bodyPr/>
        <a:lstStyle/>
        <a:p>
          <a:endParaRPr lang="pl-PL"/>
        </a:p>
      </dgm:t>
    </dgm:pt>
    <dgm:pt modelId="{28E6B4C1-F5F6-467B-855C-52ECA225FAC2}" type="sibTrans" cxnId="{1FD094A9-C415-4BC3-806D-041BFB157F03}">
      <dgm:prSet/>
      <dgm:spPr/>
      <dgm:t>
        <a:bodyPr/>
        <a:lstStyle/>
        <a:p>
          <a:endParaRPr lang="pl-PL"/>
        </a:p>
      </dgm:t>
    </dgm:pt>
    <dgm:pt modelId="{A85DFF8F-39B1-439D-BE73-2D5DC41B8F82}" type="pres">
      <dgm:prSet presAssocID="{A2D70210-0D3D-4784-B165-415B8A5D8ED2}" presName="Name0" presStyleCnt="0">
        <dgm:presLayoutVars>
          <dgm:chMax/>
          <dgm:chPref/>
          <dgm:dir/>
        </dgm:presLayoutVars>
      </dgm:prSet>
      <dgm:spPr/>
    </dgm:pt>
    <dgm:pt modelId="{E97D3D21-9601-40C5-BD84-4F6549FCCA98}" type="pres">
      <dgm:prSet presAssocID="{9D3C81A3-7DCB-4ACD-86FE-70D4A57DEADC}" presName="parenttextcomposite" presStyleCnt="0"/>
      <dgm:spPr/>
    </dgm:pt>
    <dgm:pt modelId="{B51E16B1-A556-4A55-A81C-D77172820389}" type="pres">
      <dgm:prSet presAssocID="{9D3C81A3-7DCB-4ACD-86FE-70D4A57DEADC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86E2761C-60AF-45E8-816C-14C25E598F80}" type="pres">
      <dgm:prSet presAssocID="{9D3C81A3-7DCB-4ACD-86FE-70D4A57DEADC}" presName="composite" presStyleCnt="0"/>
      <dgm:spPr/>
    </dgm:pt>
    <dgm:pt modelId="{F62CF501-7FD9-4C12-929E-01075FD17F23}" type="pres">
      <dgm:prSet presAssocID="{9D3C81A3-7DCB-4ACD-86FE-70D4A57DEADC}" presName="chevron1" presStyleLbl="alignNode1" presStyleIdx="0" presStyleCnt="21"/>
      <dgm:spPr/>
    </dgm:pt>
    <dgm:pt modelId="{5D784A7C-49B6-4EE3-9A9B-03F547FFAC04}" type="pres">
      <dgm:prSet presAssocID="{9D3C81A3-7DCB-4ACD-86FE-70D4A57DEADC}" presName="chevron2" presStyleLbl="alignNode1" presStyleIdx="1" presStyleCnt="21"/>
      <dgm:spPr/>
    </dgm:pt>
    <dgm:pt modelId="{846A8CE0-1EF3-48CE-8338-F4E280BB42B4}" type="pres">
      <dgm:prSet presAssocID="{9D3C81A3-7DCB-4ACD-86FE-70D4A57DEADC}" presName="chevron3" presStyleLbl="alignNode1" presStyleIdx="2" presStyleCnt="21"/>
      <dgm:spPr/>
    </dgm:pt>
    <dgm:pt modelId="{78D71A63-C226-44D8-9EF1-81F21D4A59C4}" type="pres">
      <dgm:prSet presAssocID="{9D3C81A3-7DCB-4ACD-86FE-70D4A57DEADC}" presName="chevron4" presStyleLbl="alignNode1" presStyleIdx="3" presStyleCnt="21"/>
      <dgm:spPr/>
    </dgm:pt>
    <dgm:pt modelId="{3355AEF7-710E-4030-864D-E0ED762E7383}" type="pres">
      <dgm:prSet presAssocID="{9D3C81A3-7DCB-4ACD-86FE-70D4A57DEADC}" presName="chevron5" presStyleLbl="alignNode1" presStyleIdx="4" presStyleCnt="21"/>
      <dgm:spPr/>
    </dgm:pt>
    <dgm:pt modelId="{31CF7B0F-FC03-4546-8BED-27C415BF1C1E}" type="pres">
      <dgm:prSet presAssocID="{9D3C81A3-7DCB-4ACD-86FE-70D4A57DEADC}" presName="chevron6" presStyleLbl="alignNode1" presStyleIdx="5" presStyleCnt="21"/>
      <dgm:spPr/>
    </dgm:pt>
    <dgm:pt modelId="{B758C9A1-B900-4290-A13D-2F6C56E2E95E}" type="pres">
      <dgm:prSet presAssocID="{9D3C81A3-7DCB-4ACD-86FE-70D4A57DEADC}" presName="chevron7" presStyleLbl="alignNode1" presStyleIdx="6" presStyleCnt="21"/>
      <dgm:spPr/>
    </dgm:pt>
    <dgm:pt modelId="{3A20243B-BC28-4D48-BB56-83AACE9D865A}" type="pres">
      <dgm:prSet presAssocID="{9D3C81A3-7DCB-4ACD-86FE-70D4A57DEADC}" presName="childtext" presStyleLbl="solidFgAcc1" presStyleIdx="0" presStyleCnt="3" custScaleX="138548">
        <dgm:presLayoutVars>
          <dgm:chMax/>
          <dgm:chPref val="0"/>
          <dgm:bulletEnabled val="1"/>
        </dgm:presLayoutVars>
      </dgm:prSet>
      <dgm:spPr/>
    </dgm:pt>
    <dgm:pt modelId="{537F8E85-D84E-4BF0-90EE-8481155D7F81}" type="pres">
      <dgm:prSet presAssocID="{5E6802DF-FC67-4C2A-A47E-170EFACA6EF2}" presName="sibTrans" presStyleCnt="0"/>
      <dgm:spPr/>
    </dgm:pt>
    <dgm:pt modelId="{6687A404-8178-46D6-8D21-895795291078}" type="pres">
      <dgm:prSet presAssocID="{39AED5FE-8486-4037-9976-BD9D0619E2B4}" presName="parenttextcomposite" presStyleCnt="0"/>
      <dgm:spPr/>
    </dgm:pt>
    <dgm:pt modelId="{F5551797-7DFC-4F9A-9594-3E809CF68CA5}" type="pres">
      <dgm:prSet presAssocID="{39AED5FE-8486-4037-9976-BD9D0619E2B4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7CA23DB-C23C-4E2F-8D32-BB37C39F9E4B}" type="pres">
      <dgm:prSet presAssocID="{39AED5FE-8486-4037-9976-BD9D0619E2B4}" presName="composite" presStyleCnt="0"/>
      <dgm:spPr/>
    </dgm:pt>
    <dgm:pt modelId="{E1CC7010-1CCD-45CF-B46F-91C06C7746DC}" type="pres">
      <dgm:prSet presAssocID="{39AED5FE-8486-4037-9976-BD9D0619E2B4}" presName="chevron1" presStyleLbl="alignNode1" presStyleIdx="7" presStyleCnt="21"/>
      <dgm:spPr/>
    </dgm:pt>
    <dgm:pt modelId="{D467981B-6832-4B00-84D2-8210A0720769}" type="pres">
      <dgm:prSet presAssocID="{39AED5FE-8486-4037-9976-BD9D0619E2B4}" presName="chevron2" presStyleLbl="alignNode1" presStyleIdx="8" presStyleCnt="21"/>
      <dgm:spPr/>
    </dgm:pt>
    <dgm:pt modelId="{E3A5B189-C2D0-4CD1-A32B-3C810338C36C}" type="pres">
      <dgm:prSet presAssocID="{39AED5FE-8486-4037-9976-BD9D0619E2B4}" presName="chevron3" presStyleLbl="alignNode1" presStyleIdx="9" presStyleCnt="21"/>
      <dgm:spPr/>
    </dgm:pt>
    <dgm:pt modelId="{908C9431-846E-4D0F-9EC5-30733B9B61D4}" type="pres">
      <dgm:prSet presAssocID="{39AED5FE-8486-4037-9976-BD9D0619E2B4}" presName="chevron4" presStyleLbl="alignNode1" presStyleIdx="10" presStyleCnt="21"/>
      <dgm:spPr/>
    </dgm:pt>
    <dgm:pt modelId="{02E9D520-F7C6-4405-92AD-70C3AB90781E}" type="pres">
      <dgm:prSet presAssocID="{39AED5FE-8486-4037-9976-BD9D0619E2B4}" presName="chevron5" presStyleLbl="alignNode1" presStyleIdx="11" presStyleCnt="21"/>
      <dgm:spPr/>
    </dgm:pt>
    <dgm:pt modelId="{B550F074-373B-4716-8723-A9BA70F18146}" type="pres">
      <dgm:prSet presAssocID="{39AED5FE-8486-4037-9976-BD9D0619E2B4}" presName="chevron6" presStyleLbl="alignNode1" presStyleIdx="12" presStyleCnt="21"/>
      <dgm:spPr/>
    </dgm:pt>
    <dgm:pt modelId="{7982DC64-65A6-4221-9919-6042E5051947}" type="pres">
      <dgm:prSet presAssocID="{39AED5FE-8486-4037-9976-BD9D0619E2B4}" presName="chevron7" presStyleLbl="alignNode1" presStyleIdx="13" presStyleCnt="21"/>
      <dgm:spPr/>
    </dgm:pt>
    <dgm:pt modelId="{D929095F-55D6-49A1-B53E-ADBF180DCF05}" type="pres">
      <dgm:prSet presAssocID="{39AED5FE-8486-4037-9976-BD9D0619E2B4}" presName="childtext" presStyleLbl="solidFgAcc1" presStyleIdx="1" presStyleCnt="3" custScaleX="138548">
        <dgm:presLayoutVars>
          <dgm:chMax/>
          <dgm:chPref val="0"/>
          <dgm:bulletEnabled val="1"/>
        </dgm:presLayoutVars>
      </dgm:prSet>
      <dgm:spPr/>
    </dgm:pt>
    <dgm:pt modelId="{A74CD59F-F72B-4A5A-8DC1-7897F45E867B}" type="pres">
      <dgm:prSet presAssocID="{2969E1F7-E774-4068-A6E6-724B09236DE2}" presName="sibTrans" presStyleCnt="0"/>
      <dgm:spPr/>
    </dgm:pt>
    <dgm:pt modelId="{4B80205C-13FD-416A-BA6A-842BAFC622D7}" type="pres">
      <dgm:prSet presAssocID="{0A866E1A-2648-4C35-8992-9817EBACBB8F}" presName="parenttextcomposite" presStyleCnt="0"/>
      <dgm:spPr/>
    </dgm:pt>
    <dgm:pt modelId="{3A4385B0-35A6-4365-9E1D-E8626E562A74}" type="pres">
      <dgm:prSet presAssocID="{0A866E1A-2648-4C35-8992-9817EBACBB8F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C10B0492-199D-4BB9-B115-268AC0352F07}" type="pres">
      <dgm:prSet presAssocID="{0A866E1A-2648-4C35-8992-9817EBACBB8F}" presName="composite" presStyleCnt="0"/>
      <dgm:spPr/>
    </dgm:pt>
    <dgm:pt modelId="{25E55539-9AF3-44DC-A9FA-C3414D09A405}" type="pres">
      <dgm:prSet presAssocID="{0A866E1A-2648-4C35-8992-9817EBACBB8F}" presName="chevron1" presStyleLbl="alignNode1" presStyleIdx="14" presStyleCnt="21"/>
      <dgm:spPr/>
    </dgm:pt>
    <dgm:pt modelId="{959195BC-9267-4B10-9FA3-1CA2D5E32600}" type="pres">
      <dgm:prSet presAssocID="{0A866E1A-2648-4C35-8992-9817EBACBB8F}" presName="chevron2" presStyleLbl="alignNode1" presStyleIdx="15" presStyleCnt="21"/>
      <dgm:spPr/>
    </dgm:pt>
    <dgm:pt modelId="{99D07E1C-AB41-4DC0-AD31-C8561B879456}" type="pres">
      <dgm:prSet presAssocID="{0A866E1A-2648-4C35-8992-9817EBACBB8F}" presName="chevron3" presStyleLbl="alignNode1" presStyleIdx="16" presStyleCnt="21"/>
      <dgm:spPr/>
    </dgm:pt>
    <dgm:pt modelId="{D4546E64-ABFB-482B-AD23-87D0B6CAFE64}" type="pres">
      <dgm:prSet presAssocID="{0A866E1A-2648-4C35-8992-9817EBACBB8F}" presName="chevron4" presStyleLbl="alignNode1" presStyleIdx="17" presStyleCnt="21"/>
      <dgm:spPr/>
    </dgm:pt>
    <dgm:pt modelId="{E43C5B40-7BED-48C3-9996-5378AC9BE83D}" type="pres">
      <dgm:prSet presAssocID="{0A866E1A-2648-4C35-8992-9817EBACBB8F}" presName="chevron5" presStyleLbl="alignNode1" presStyleIdx="18" presStyleCnt="21"/>
      <dgm:spPr/>
    </dgm:pt>
    <dgm:pt modelId="{56F38851-8FD2-4EF7-A69D-F777604103F8}" type="pres">
      <dgm:prSet presAssocID="{0A866E1A-2648-4C35-8992-9817EBACBB8F}" presName="chevron6" presStyleLbl="alignNode1" presStyleIdx="19" presStyleCnt="21"/>
      <dgm:spPr/>
    </dgm:pt>
    <dgm:pt modelId="{811BE644-1FEB-47D4-A6C4-7D01B2AF3742}" type="pres">
      <dgm:prSet presAssocID="{0A866E1A-2648-4C35-8992-9817EBACBB8F}" presName="chevron7" presStyleLbl="alignNode1" presStyleIdx="20" presStyleCnt="21"/>
      <dgm:spPr/>
    </dgm:pt>
    <dgm:pt modelId="{499B6560-23C5-426B-ACFD-2A248C468030}" type="pres">
      <dgm:prSet presAssocID="{0A866E1A-2648-4C35-8992-9817EBACBB8F}" presName="childtext" presStyleLbl="solidFgAcc1" presStyleIdx="2" presStyleCnt="3" custScaleX="138548">
        <dgm:presLayoutVars>
          <dgm:chMax/>
          <dgm:chPref val="0"/>
          <dgm:bulletEnabled val="1"/>
        </dgm:presLayoutVars>
      </dgm:prSet>
      <dgm:spPr/>
    </dgm:pt>
  </dgm:ptLst>
  <dgm:cxnLst>
    <dgm:cxn modelId="{C098E901-F3BC-43C1-9A3E-EBE1002221F8}" type="presOf" srcId="{39AED5FE-8486-4037-9976-BD9D0619E2B4}" destId="{F5551797-7DFC-4F9A-9594-3E809CF68CA5}" srcOrd="0" destOrd="0" presId="urn:microsoft.com/office/officeart/2008/layout/VerticalAccentList"/>
    <dgm:cxn modelId="{3D3FC361-CB9C-4DF4-BBE7-41F3DCD3DC69}" type="presOf" srcId="{C85AC9E5-9174-4CB5-9831-9ED72D704165}" destId="{D929095F-55D6-49A1-B53E-ADBF180DCF05}" srcOrd="0" destOrd="0" presId="urn:microsoft.com/office/officeart/2008/layout/VerticalAccentList"/>
    <dgm:cxn modelId="{ECDAE567-ED9B-486B-952E-55D1DBADD3BC}" type="presOf" srcId="{0A866E1A-2648-4C35-8992-9817EBACBB8F}" destId="{3A4385B0-35A6-4365-9E1D-E8626E562A74}" srcOrd="0" destOrd="0" presId="urn:microsoft.com/office/officeart/2008/layout/VerticalAccentList"/>
    <dgm:cxn modelId="{83612F4E-273D-4F29-A001-8A3394522878}" srcId="{A2D70210-0D3D-4784-B165-415B8A5D8ED2}" destId="{0A866E1A-2648-4C35-8992-9817EBACBB8F}" srcOrd="2" destOrd="0" parTransId="{A95316A3-38B5-47C4-91F1-B872D5FE2026}" sibTransId="{05EB9106-D940-41D1-926E-7D6F9409F586}"/>
    <dgm:cxn modelId="{4951F78B-DADE-4BF4-A72D-4CF196BC9C21}" srcId="{9D3C81A3-7DCB-4ACD-86FE-70D4A57DEADC}" destId="{C29FB5FE-3AE8-40C7-8CD3-8D0EA28E34AD}" srcOrd="0" destOrd="0" parTransId="{B8FDA873-BD7A-4222-A92F-D40B016237BC}" sibTransId="{62CF1D57-A517-4436-91E6-0F143E377132}"/>
    <dgm:cxn modelId="{52F0A49C-D127-4025-8966-76A9FF7AAB86}" type="presOf" srcId="{A48C77F5-FBCF-48C4-9FC3-43EADD23A908}" destId="{499B6560-23C5-426B-ACFD-2A248C468030}" srcOrd="0" destOrd="0" presId="urn:microsoft.com/office/officeart/2008/layout/VerticalAccentList"/>
    <dgm:cxn modelId="{DC952C9D-DCCF-4F53-8696-B77B5E5A3F85}" type="presOf" srcId="{9D3C81A3-7DCB-4ACD-86FE-70D4A57DEADC}" destId="{B51E16B1-A556-4A55-A81C-D77172820389}" srcOrd="0" destOrd="0" presId="urn:microsoft.com/office/officeart/2008/layout/VerticalAccentList"/>
    <dgm:cxn modelId="{1FD094A9-C415-4BC3-806D-041BFB157F03}" srcId="{0A866E1A-2648-4C35-8992-9817EBACBB8F}" destId="{A48C77F5-FBCF-48C4-9FC3-43EADD23A908}" srcOrd="0" destOrd="0" parTransId="{BAABC6D4-682E-4150-B42F-8CC4A304919C}" sibTransId="{28E6B4C1-F5F6-467B-855C-52ECA225FAC2}"/>
    <dgm:cxn modelId="{6473C9BB-0876-45FA-B680-62A145A96905}" srcId="{A2D70210-0D3D-4784-B165-415B8A5D8ED2}" destId="{9D3C81A3-7DCB-4ACD-86FE-70D4A57DEADC}" srcOrd="0" destOrd="0" parTransId="{73BB8AEC-4A94-4C0D-8ED8-5481913ED52B}" sibTransId="{5E6802DF-FC67-4C2A-A47E-170EFACA6EF2}"/>
    <dgm:cxn modelId="{05A170BF-CE73-4DDA-A9FF-6871C5A6CE37}" type="presOf" srcId="{A2D70210-0D3D-4784-B165-415B8A5D8ED2}" destId="{A85DFF8F-39B1-439D-BE73-2D5DC41B8F82}" srcOrd="0" destOrd="0" presId="urn:microsoft.com/office/officeart/2008/layout/VerticalAccentList"/>
    <dgm:cxn modelId="{B810B6C8-F5D6-46ED-BD5F-77A09DFFDD1A}" srcId="{39AED5FE-8486-4037-9976-BD9D0619E2B4}" destId="{C85AC9E5-9174-4CB5-9831-9ED72D704165}" srcOrd="0" destOrd="0" parTransId="{5884CFC7-0331-4330-BDEC-32AFCF3F377C}" sibTransId="{564EB24C-0687-4D6D-806D-FAF6FA6C8CF1}"/>
    <dgm:cxn modelId="{6497C9EB-BBC2-4380-B350-BDD2B576B108}" srcId="{A2D70210-0D3D-4784-B165-415B8A5D8ED2}" destId="{39AED5FE-8486-4037-9976-BD9D0619E2B4}" srcOrd="1" destOrd="0" parTransId="{556A1791-DEC2-4C1F-9E8C-7CD39E894C95}" sibTransId="{2969E1F7-E774-4068-A6E6-724B09236DE2}"/>
    <dgm:cxn modelId="{547DC8FF-DC83-4E1C-848C-459A9C6E0750}" type="presOf" srcId="{C29FB5FE-3AE8-40C7-8CD3-8D0EA28E34AD}" destId="{3A20243B-BC28-4D48-BB56-83AACE9D865A}" srcOrd="0" destOrd="0" presId="urn:microsoft.com/office/officeart/2008/layout/VerticalAccentList"/>
    <dgm:cxn modelId="{C4197FAE-6349-4B3E-BBAE-7D1E16B7DDA3}" type="presParOf" srcId="{A85DFF8F-39B1-439D-BE73-2D5DC41B8F82}" destId="{E97D3D21-9601-40C5-BD84-4F6549FCCA98}" srcOrd="0" destOrd="0" presId="urn:microsoft.com/office/officeart/2008/layout/VerticalAccentList"/>
    <dgm:cxn modelId="{2D5E163D-67F6-4525-8FA4-C79884C5E6EA}" type="presParOf" srcId="{E97D3D21-9601-40C5-BD84-4F6549FCCA98}" destId="{B51E16B1-A556-4A55-A81C-D77172820389}" srcOrd="0" destOrd="0" presId="urn:microsoft.com/office/officeart/2008/layout/VerticalAccentList"/>
    <dgm:cxn modelId="{59457E24-E7B4-4B30-B3C7-76408E453E45}" type="presParOf" srcId="{A85DFF8F-39B1-439D-BE73-2D5DC41B8F82}" destId="{86E2761C-60AF-45E8-816C-14C25E598F80}" srcOrd="1" destOrd="0" presId="urn:microsoft.com/office/officeart/2008/layout/VerticalAccentList"/>
    <dgm:cxn modelId="{49E5C9CC-93C7-4461-BFE4-4A44E5A1876A}" type="presParOf" srcId="{86E2761C-60AF-45E8-816C-14C25E598F80}" destId="{F62CF501-7FD9-4C12-929E-01075FD17F23}" srcOrd="0" destOrd="0" presId="urn:microsoft.com/office/officeart/2008/layout/VerticalAccentList"/>
    <dgm:cxn modelId="{63F62E62-3BB6-4B9E-BE77-8E774C57099F}" type="presParOf" srcId="{86E2761C-60AF-45E8-816C-14C25E598F80}" destId="{5D784A7C-49B6-4EE3-9A9B-03F547FFAC04}" srcOrd="1" destOrd="0" presId="urn:microsoft.com/office/officeart/2008/layout/VerticalAccentList"/>
    <dgm:cxn modelId="{E02949CF-EC1A-4733-B22E-FE05440F3522}" type="presParOf" srcId="{86E2761C-60AF-45E8-816C-14C25E598F80}" destId="{846A8CE0-1EF3-48CE-8338-F4E280BB42B4}" srcOrd="2" destOrd="0" presId="urn:microsoft.com/office/officeart/2008/layout/VerticalAccentList"/>
    <dgm:cxn modelId="{1F63CBD9-C017-4B2E-817F-098B22BA6EFD}" type="presParOf" srcId="{86E2761C-60AF-45E8-816C-14C25E598F80}" destId="{78D71A63-C226-44D8-9EF1-81F21D4A59C4}" srcOrd="3" destOrd="0" presId="urn:microsoft.com/office/officeart/2008/layout/VerticalAccentList"/>
    <dgm:cxn modelId="{0B4DDF91-97CA-4BD5-9A47-F4107362D754}" type="presParOf" srcId="{86E2761C-60AF-45E8-816C-14C25E598F80}" destId="{3355AEF7-710E-4030-864D-E0ED762E7383}" srcOrd="4" destOrd="0" presId="urn:microsoft.com/office/officeart/2008/layout/VerticalAccentList"/>
    <dgm:cxn modelId="{6E518EAF-5666-46C1-8DD2-D9D423ECAE05}" type="presParOf" srcId="{86E2761C-60AF-45E8-816C-14C25E598F80}" destId="{31CF7B0F-FC03-4546-8BED-27C415BF1C1E}" srcOrd="5" destOrd="0" presId="urn:microsoft.com/office/officeart/2008/layout/VerticalAccentList"/>
    <dgm:cxn modelId="{98272F04-FB4C-4745-9ADC-72D058F8BF78}" type="presParOf" srcId="{86E2761C-60AF-45E8-816C-14C25E598F80}" destId="{B758C9A1-B900-4290-A13D-2F6C56E2E95E}" srcOrd="6" destOrd="0" presId="urn:microsoft.com/office/officeart/2008/layout/VerticalAccentList"/>
    <dgm:cxn modelId="{1BE3EC45-E8A2-4636-91B9-74E002420E49}" type="presParOf" srcId="{86E2761C-60AF-45E8-816C-14C25E598F80}" destId="{3A20243B-BC28-4D48-BB56-83AACE9D865A}" srcOrd="7" destOrd="0" presId="urn:microsoft.com/office/officeart/2008/layout/VerticalAccentList"/>
    <dgm:cxn modelId="{AAAD0968-65B4-47EF-AAA0-9A89D877B109}" type="presParOf" srcId="{A85DFF8F-39B1-439D-BE73-2D5DC41B8F82}" destId="{537F8E85-D84E-4BF0-90EE-8481155D7F81}" srcOrd="2" destOrd="0" presId="urn:microsoft.com/office/officeart/2008/layout/VerticalAccentList"/>
    <dgm:cxn modelId="{8E2D2F4A-0C8C-4FFA-A2E6-61F8FAA77968}" type="presParOf" srcId="{A85DFF8F-39B1-439D-BE73-2D5DC41B8F82}" destId="{6687A404-8178-46D6-8D21-895795291078}" srcOrd="3" destOrd="0" presId="urn:microsoft.com/office/officeart/2008/layout/VerticalAccentList"/>
    <dgm:cxn modelId="{30F3771A-FDE9-4CCA-8A9B-FC0174F99C8D}" type="presParOf" srcId="{6687A404-8178-46D6-8D21-895795291078}" destId="{F5551797-7DFC-4F9A-9594-3E809CF68CA5}" srcOrd="0" destOrd="0" presId="urn:microsoft.com/office/officeart/2008/layout/VerticalAccentList"/>
    <dgm:cxn modelId="{ED534574-4F5A-4538-9A4F-A4DE4C766543}" type="presParOf" srcId="{A85DFF8F-39B1-439D-BE73-2D5DC41B8F82}" destId="{07CA23DB-C23C-4E2F-8D32-BB37C39F9E4B}" srcOrd="4" destOrd="0" presId="urn:microsoft.com/office/officeart/2008/layout/VerticalAccentList"/>
    <dgm:cxn modelId="{60485867-B80B-41EB-9060-E01840D66E55}" type="presParOf" srcId="{07CA23DB-C23C-4E2F-8D32-BB37C39F9E4B}" destId="{E1CC7010-1CCD-45CF-B46F-91C06C7746DC}" srcOrd="0" destOrd="0" presId="urn:microsoft.com/office/officeart/2008/layout/VerticalAccentList"/>
    <dgm:cxn modelId="{90BED9A1-5C1B-483B-BF4F-F6A7386BB651}" type="presParOf" srcId="{07CA23DB-C23C-4E2F-8D32-BB37C39F9E4B}" destId="{D467981B-6832-4B00-84D2-8210A0720769}" srcOrd="1" destOrd="0" presId="urn:microsoft.com/office/officeart/2008/layout/VerticalAccentList"/>
    <dgm:cxn modelId="{95427210-2BB3-485A-BE78-4C0A1C0A7562}" type="presParOf" srcId="{07CA23DB-C23C-4E2F-8D32-BB37C39F9E4B}" destId="{E3A5B189-C2D0-4CD1-A32B-3C810338C36C}" srcOrd="2" destOrd="0" presId="urn:microsoft.com/office/officeart/2008/layout/VerticalAccentList"/>
    <dgm:cxn modelId="{A10AC3ED-2609-4C52-90B7-2CEA741F21D3}" type="presParOf" srcId="{07CA23DB-C23C-4E2F-8D32-BB37C39F9E4B}" destId="{908C9431-846E-4D0F-9EC5-30733B9B61D4}" srcOrd="3" destOrd="0" presId="urn:microsoft.com/office/officeart/2008/layout/VerticalAccentList"/>
    <dgm:cxn modelId="{26930F7C-2FF9-49BD-AF05-0BBDE11CA6AA}" type="presParOf" srcId="{07CA23DB-C23C-4E2F-8D32-BB37C39F9E4B}" destId="{02E9D520-F7C6-4405-92AD-70C3AB90781E}" srcOrd="4" destOrd="0" presId="urn:microsoft.com/office/officeart/2008/layout/VerticalAccentList"/>
    <dgm:cxn modelId="{436260A8-1E3D-48CB-9BDE-D3479E82707C}" type="presParOf" srcId="{07CA23DB-C23C-4E2F-8D32-BB37C39F9E4B}" destId="{B550F074-373B-4716-8723-A9BA70F18146}" srcOrd="5" destOrd="0" presId="urn:microsoft.com/office/officeart/2008/layout/VerticalAccentList"/>
    <dgm:cxn modelId="{F90AF539-4B62-4CC6-B5A3-BAC548DA6F98}" type="presParOf" srcId="{07CA23DB-C23C-4E2F-8D32-BB37C39F9E4B}" destId="{7982DC64-65A6-4221-9919-6042E5051947}" srcOrd="6" destOrd="0" presId="urn:microsoft.com/office/officeart/2008/layout/VerticalAccentList"/>
    <dgm:cxn modelId="{68221CE5-0AEF-4FC9-BC18-CF88F7740E2C}" type="presParOf" srcId="{07CA23DB-C23C-4E2F-8D32-BB37C39F9E4B}" destId="{D929095F-55D6-49A1-B53E-ADBF180DCF05}" srcOrd="7" destOrd="0" presId="urn:microsoft.com/office/officeart/2008/layout/VerticalAccentList"/>
    <dgm:cxn modelId="{9584FDB7-1479-4F7A-8E2A-1731CA4A00A1}" type="presParOf" srcId="{A85DFF8F-39B1-439D-BE73-2D5DC41B8F82}" destId="{A74CD59F-F72B-4A5A-8DC1-7897F45E867B}" srcOrd="5" destOrd="0" presId="urn:microsoft.com/office/officeart/2008/layout/VerticalAccentList"/>
    <dgm:cxn modelId="{29CC356C-2716-4A85-A198-27A7E73AEE3B}" type="presParOf" srcId="{A85DFF8F-39B1-439D-BE73-2D5DC41B8F82}" destId="{4B80205C-13FD-416A-BA6A-842BAFC622D7}" srcOrd="6" destOrd="0" presId="urn:microsoft.com/office/officeart/2008/layout/VerticalAccentList"/>
    <dgm:cxn modelId="{45A10276-69C3-4E03-B8F8-0F1041D6B8DF}" type="presParOf" srcId="{4B80205C-13FD-416A-BA6A-842BAFC622D7}" destId="{3A4385B0-35A6-4365-9E1D-E8626E562A74}" srcOrd="0" destOrd="0" presId="urn:microsoft.com/office/officeart/2008/layout/VerticalAccentList"/>
    <dgm:cxn modelId="{E23DC2AB-9994-4B10-B7C2-19AD8C6F140A}" type="presParOf" srcId="{A85DFF8F-39B1-439D-BE73-2D5DC41B8F82}" destId="{C10B0492-199D-4BB9-B115-268AC0352F07}" srcOrd="7" destOrd="0" presId="urn:microsoft.com/office/officeart/2008/layout/VerticalAccentList"/>
    <dgm:cxn modelId="{433CBF2A-59A9-4C04-8598-DF0BF46B40D7}" type="presParOf" srcId="{C10B0492-199D-4BB9-B115-268AC0352F07}" destId="{25E55539-9AF3-44DC-A9FA-C3414D09A405}" srcOrd="0" destOrd="0" presId="urn:microsoft.com/office/officeart/2008/layout/VerticalAccentList"/>
    <dgm:cxn modelId="{931F0328-A6E0-4995-A53D-6745135B0427}" type="presParOf" srcId="{C10B0492-199D-4BB9-B115-268AC0352F07}" destId="{959195BC-9267-4B10-9FA3-1CA2D5E32600}" srcOrd="1" destOrd="0" presId="urn:microsoft.com/office/officeart/2008/layout/VerticalAccentList"/>
    <dgm:cxn modelId="{C379A569-1642-4926-ABAB-3F40E2A9C956}" type="presParOf" srcId="{C10B0492-199D-4BB9-B115-268AC0352F07}" destId="{99D07E1C-AB41-4DC0-AD31-C8561B879456}" srcOrd="2" destOrd="0" presId="urn:microsoft.com/office/officeart/2008/layout/VerticalAccentList"/>
    <dgm:cxn modelId="{E8D571B4-E5ED-4437-8540-C96CCEB2D9F3}" type="presParOf" srcId="{C10B0492-199D-4BB9-B115-268AC0352F07}" destId="{D4546E64-ABFB-482B-AD23-87D0B6CAFE64}" srcOrd="3" destOrd="0" presId="urn:microsoft.com/office/officeart/2008/layout/VerticalAccentList"/>
    <dgm:cxn modelId="{6F0C5E90-1DE2-498D-8B8D-57FBA54AF1A5}" type="presParOf" srcId="{C10B0492-199D-4BB9-B115-268AC0352F07}" destId="{E43C5B40-7BED-48C3-9996-5378AC9BE83D}" srcOrd="4" destOrd="0" presId="urn:microsoft.com/office/officeart/2008/layout/VerticalAccentList"/>
    <dgm:cxn modelId="{5375C13D-9D8A-44AC-B110-34EA249EDB65}" type="presParOf" srcId="{C10B0492-199D-4BB9-B115-268AC0352F07}" destId="{56F38851-8FD2-4EF7-A69D-F777604103F8}" srcOrd="5" destOrd="0" presId="urn:microsoft.com/office/officeart/2008/layout/VerticalAccentList"/>
    <dgm:cxn modelId="{97B844DC-5A84-489B-A5A4-11A89E958C96}" type="presParOf" srcId="{C10B0492-199D-4BB9-B115-268AC0352F07}" destId="{811BE644-1FEB-47D4-A6C4-7D01B2AF3742}" srcOrd="6" destOrd="0" presId="urn:microsoft.com/office/officeart/2008/layout/VerticalAccentList"/>
    <dgm:cxn modelId="{A08A1511-2D2D-4842-B497-259CF58EB925}" type="presParOf" srcId="{C10B0492-199D-4BB9-B115-268AC0352F07}" destId="{499B6560-23C5-426B-ACFD-2A248C46803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81F11A-9855-494E-9378-4554EF952B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2F52EB9-DCD3-4E81-AF70-2B711AF5EE22}">
      <dgm:prSet phldrT="[Tekst]" custT="1"/>
      <dgm:spPr/>
      <dgm:t>
        <a:bodyPr/>
        <a:lstStyle/>
        <a:p>
          <a:pPr algn="ctr"/>
          <a:r>
            <a:rPr lang="pl-PL" sz="4800" b="1" dirty="0">
              <a:solidFill>
                <a:schemeClr val="bg1">
                  <a:lumMod val="75000"/>
                  <a:lumOff val="25000"/>
                </a:schemeClr>
              </a:solidFill>
            </a:rPr>
            <a:t>Łączna wartość dofinansowania: </a:t>
          </a:r>
        </a:p>
        <a:p>
          <a:pPr algn="ctr"/>
          <a:r>
            <a:rPr lang="pl-PL" sz="4800" b="1" dirty="0">
              <a:solidFill>
                <a:schemeClr val="bg1">
                  <a:lumMod val="75000"/>
                  <a:lumOff val="25000"/>
                </a:schemeClr>
              </a:solidFill>
            </a:rPr>
            <a:t>94.195,00 zł </a:t>
          </a:r>
        </a:p>
      </dgm:t>
    </dgm:pt>
    <dgm:pt modelId="{D8695D0C-8348-4D29-B6C9-C44F710E8B03}" type="parTrans" cxnId="{FE80ABE6-5FDE-42D0-B976-B783090555FA}">
      <dgm:prSet/>
      <dgm:spPr/>
      <dgm:t>
        <a:bodyPr/>
        <a:lstStyle/>
        <a:p>
          <a:endParaRPr lang="pl-PL">
            <a:solidFill>
              <a:srgbClr val="FF0000"/>
            </a:solidFill>
          </a:endParaRPr>
        </a:p>
      </dgm:t>
    </dgm:pt>
    <dgm:pt modelId="{05B6DBBD-81DF-4ECA-BAB1-39B268FE719B}" type="sibTrans" cxnId="{FE80ABE6-5FDE-42D0-B976-B783090555FA}">
      <dgm:prSet/>
      <dgm:spPr/>
      <dgm:t>
        <a:bodyPr/>
        <a:lstStyle/>
        <a:p>
          <a:endParaRPr lang="pl-PL">
            <a:solidFill>
              <a:srgbClr val="FF0000"/>
            </a:solidFill>
          </a:endParaRPr>
        </a:p>
      </dgm:t>
    </dgm:pt>
    <dgm:pt modelId="{A95A0A11-6620-4738-A024-E1109B41FC88}">
      <dgm:prSet phldrT="[Tekst]" phldr="1"/>
      <dgm:spPr/>
      <dgm:t>
        <a:bodyPr/>
        <a:lstStyle/>
        <a:p>
          <a:endParaRPr lang="pl-PL" dirty="0">
            <a:solidFill>
              <a:srgbClr val="FF0000"/>
            </a:solidFill>
          </a:endParaRPr>
        </a:p>
      </dgm:t>
    </dgm:pt>
    <dgm:pt modelId="{ACE4F9C1-99D7-4535-B2CC-568FA586997B}" type="parTrans" cxnId="{C304C5FA-27C2-48E1-A15E-9F267E0F4981}">
      <dgm:prSet/>
      <dgm:spPr/>
      <dgm:t>
        <a:bodyPr/>
        <a:lstStyle/>
        <a:p>
          <a:endParaRPr lang="pl-PL">
            <a:solidFill>
              <a:srgbClr val="FF0000"/>
            </a:solidFill>
          </a:endParaRPr>
        </a:p>
      </dgm:t>
    </dgm:pt>
    <dgm:pt modelId="{83D5EE9D-CADA-453F-90FC-EE0FB07CF2F2}" type="sibTrans" cxnId="{C304C5FA-27C2-48E1-A15E-9F267E0F4981}">
      <dgm:prSet/>
      <dgm:spPr/>
      <dgm:t>
        <a:bodyPr/>
        <a:lstStyle/>
        <a:p>
          <a:endParaRPr lang="pl-PL">
            <a:solidFill>
              <a:srgbClr val="FF0000"/>
            </a:solidFill>
          </a:endParaRPr>
        </a:p>
      </dgm:t>
    </dgm:pt>
    <dgm:pt modelId="{6F4C86FE-1B38-470C-A8E1-A9D1D905EFD4}" type="pres">
      <dgm:prSet presAssocID="{6581F11A-9855-494E-9378-4554EF952BFA}" presName="linear" presStyleCnt="0">
        <dgm:presLayoutVars>
          <dgm:animLvl val="lvl"/>
          <dgm:resizeHandles val="exact"/>
        </dgm:presLayoutVars>
      </dgm:prSet>
      <dgm:spPr/>
    </dgm:pt>
    <dgm:pt modelId="{6039A4C8-27C5-4D18-86F6-A4CF361E0B51}" type="pres">
      <dgm:prSet presAssocID="{32F52EB9-DCD3-4E81-AF70-2B711AF5EE22}" presName="parentText" presStyleLbl="node1" presStyleIdx="0" presStyleCnt="1" custLinFactNeighborY="2866">
        <dgm:presLayoutVars>
          <dgm:chMax val="0"/>
          <dgm:bulletEnabled val="1"/>
        </dgm:presLayoutVars>
      </dgm:prSet>
      <dgm:spPr/>
    </dgm:pt>
    <dgm:pt modelId="{2ABDD97A-7047-4285-99A5-BBD8743F6F2A}" type="pres">
      <dgm:prSet presAssocID="{32F52EB9-DCD3-4E81-AF70-2B711AF5EE2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B227145-30D5-4D6C-9C7F-81AFE408195E}" type="presOf" srcId="{A95A0A11-6620-4738-A024-E1109B41FC88}" destId="{2ABDD97A-7047-4285-99A5-BBD8743F6F2A}" srcOrd="0" destOrd="0" presId="urn:microsoft.com/office/officeart/2005/8/layout/vList2"/>
    <dgm:cxn modelId="{71E0474C-6C32-4B65-8AA5-758541B45E72}" type="presOf" srcId="{32F52EB9-DCD3-4E81-AF70-2B711AF5EE22}" destId="{6039A4C8-27C5-4D18-86F6-A4CF361E0B51}" srcOrd="0" destOrd="0" presId="urn:microsoft.com/office/officeart/2005/8/layout/vList2"/>
    <dgm:cxn modelId="{C78E3752-40F8-4C47-ACC8-018993725572}" type="presOf" srcId="{6581F11A-9855-494E-9378-4554EF952BFA}" destId="{6F4C86FE-1B38-470C-A8E1-A9D1D905EFD4}" srcOrd="0" destOrd="0" presId="urn:microsoft.com/office/officeart/2005/8/layout/vList2"/>
    <dgm:cxn modelId="{FE80ABE6-5FDE-42D0-B976-B783090555FA}" srcId="{6581F11A-9855-494E-9378-4554EF952BFA}" destId="{32F52EB9-DCD3-4E81-AF70-2B711AF5EE22}" srcOrd="0" destOrd="0" parTransId="{D8695D0C-8348-4D29-B6C9-C44F710E8B03}" sibTransId="{05B6DBBD-81DF-4ECA-BAB1-39B268FE719B}"/>
    <dgm:cxn modelId="{C304C5FA-27C2-48E1-A15E-9F267E0F4981}" srcId="{32F52EB9-DCD3-4E81-AF70-2B711AF5EE22}" destId="{A95A0A11-6620-4738-A024-E1109B41FC88}" srcOrd="0" destOrd="0" parTransId="{ACE4F9C1-99D7-4535-B2CC-568FA586997B}" sibTransId="{83D5EE9D-CADA-453F-90FC-EE0FB07CF2F2}"/>
    <dgm:cxn modelId="{D52C9EE2-FCDA-4151-805D-535495E6F6EC}" type="presParOf" srcId="{6F4C86FE-1B38-470C-A8E1-A9D1D905EFD4}" destId="{6039A4C8-27C5-4D18-86F6-A4CF361E0B51}" srcOrd="0" destOrd="0" presId="urn:microsoft.com/office/officeart/2005/8/layout/vList2"/>
    <dgm:cxn modelId="{3C481AC6-7E9D-4573-AB9F-FA49129CF2FE}" type="presParOf" srcId="{6F4C86FE-1B38-470C-A8E1-A9D1D905EFD4}" destId="{2ABDD97A-7047-4285-99A5-BBD8743F6F2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ABFD96-56FF-4BA3-AD19-62B71F3D06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D567758-76A8-478D-95CE-67030DC4AAE8}">
      <dgm:prSet phldrT="[Tekst]" custT="1"/>
      <dgm:spPr/>
      <dgm:t>
        <a:bodyPr/>
        <a:lstStyle/>
        <a:p>
          <a:pPr algn="ctr"/>
          <a:r>
            <a:rPr lang="pl-PL" sz="2800" b="1" dirty="0">
              <a:solidFill>
                <a:schemeClr val="bg1"/>
              </a:solidFill>
            </a:rPr>
            <a:t>Dostosowanie budynków Urzędów Gmin </a:t>
          </a:r>
          <a:br>
            <a:rPr lang="pl-PL" sz="2800" b="1" dirty="0">
              <a:solidFill>
                <a:schemeClr val="bg1"/>
              </a:solidFill>
            </a:rPr>
          </a:br>
          <a:r>
            <a:rPr lang="pl-PL" sz="2800" b="1" dirty="0">
              <a:solidFill>
                <a:schemeClr val="bg1"/>
              </a:solidFill>
            </a:rPr>
            <a:t>w Iwanowicach i Mogilanach do potrzeb osób niepełnosprawnych</a:t>
          </a:r>
        </a:p>
      </dgm:t>
    </dgm:pt>
    <dgm:pt modelId="{D35C1CAA-CFF1-4CE6-9968-62D01823940B}" type="parTrans" cxnId="{6DB9E462-852B-478B-A0E2-17BBE3FCFFA2}">
      <dgm:prSet/>
      <dgm:spPr/>
      <dgm:t>
        <a:bodyPr/>
        <a:lstStyle/>
        <a:p>
          <a:endParaRPr lang="pl-PL"/>
        </a:p>
      </dgm:t>
    </dgm:pt>
    <dgm:pt modelId="{639DEEFF-F535-415C-B7F5-9F93761D046D}" type="sibTrans" cxnId="{6DB9E462-852B-478B-A0E2-17BBE3FCFFA2}">
      <dgm:prSet/>
      <dgm:spPr/>
      <dgm:t>
        <a:bodyPr/>
        <a:lstStyle/>
        <a:p>
          <a:endParaRPr lang="pl-PL"/>
        </a:p>
      </dgm:t>
    </dgm:pt>
    <dgm:pt modelId="{EF0590EB-9319-4FB0-9001-9E2B9B07D3A8}">
      <dgm:prSet phldrT="[Tekst]" custT="1"/>
      <dgm:spPr/>
      <dgm:t>
        <a:bodyPr/>
        <a:lstStyle/>
        <a:p>
          <a:r>
            <a:rPr lang="pl-PL" sz="3200" b="1" dirty="0">
              <a:solidFill>
                <a:srgbClr val="FFFF00"/>
              </a:solidFill>
            </a:rPr>
            <a:t>32.033,90 zł</a:t>
          </a:r>
          <a:endParaRPr lang="pl-PL" sz="2900" b="1" dirty="0">
            <a:solidFill>
              <a:srgbClr val="FFFF00"/>
            </a:solidFill>
          </a:endParaRPr>
        </a:p>
      </dgm:t>
    </dgm:pt>
    <dgm:pt modelId="{C97F81F5-F49A-4E59-B2F6-392DB2438BDC}" type="parTrans" cxnId="{D28CDD2C-1971-4397-A07B-89E7043DF4DC}">
      <dgm:prSet/>
      <dgm:spPr/>
      <dgm:t>
        <a:bodyPr/>
        <a:lstStyle/>
        <a:p>
          <a:endParaRPr lang="pl-PL"/>
        </a:p>
      </dgm:t>
    </dgm:pt>
    <dgm:pt modelId="{02E1FA80-56B5-40DE-A24F-5F52794F0C72}" type="sibTrans" cxnId="{D28CDD2C-1971-4397-A07B-89E7043DF4DC}">
      <dgm:prSet/>
      <dgm:spPr/>
      <dgm:t>
        <a:bodyPr/>
        <a:lstStyle/>
        <a:p>
          <a:endParaRPr lang="pl-PL"/>
        </a:p>
      </dgm:t>
    </dgm:pt>
    <dgm:pt modelId="{A85B22E5-3492-4B17-88BA-EB955FA004F0}">
      <dgm:prSet phldrT="[Tekst]" custT="1"/>
      <dgm:spPr/>
      <dgm:t>
        <a:bodyPr/>
        <a:lstStyle/>
        <a:p>
          <a:pPr algn="ctr"/>
          <a:r>
            <a:rPr lang="pl-PL" sz="2800" b="1" dirty="0">
              <a:solidFill>
                <a:schemeClr val="bg1"/>
              </a:solidFill>
            </a:rPr>
            <a:t>Zakup </a:t>
          </a:r>
          <a:r>
            <a:rPr lang="pl-PL" sz="2800" b="1" dirty="0" err="1">
              <a:solidFill>
                <a:schemeClr val="bg1"/>
              </a:solidFill>
            </a:rPr>
            <a:t>busa</a:t>
          </a:r>
          <a:r>
            <a:rPr lang="pl-PL" sz="2800" b="1" dirty="0">
              <a:solidFill>
                <a:schemeClr val="bg1"/>
              </a:solidFill>
            </a:rPr>
            <a:t> do przewozu osób niepełnosprawnych dla Fundacji im. Brata Alberta – Środowiskowego Domu Samopomocy</a:t>
          </a:r>
        </a:p>
      </dgm:t>
    </dgm:pt>
    <dgm:pt modelId="{A9AA26F1-CD07-4F56-81E7-D3D431927603}" type="parTrans" cxnId="{D15821E9-0A01-4F97-B0EE-EDF6E1D62338}">
      <dgm:prSet/>
      <dgm:spPr/>
      <dgm:t>
        <a:bodyPr/>
        <a:lstStyle/>
        <a:p>
          <a:endParaRPr lang="pl-PL"/>
        </a:p>
      </dgm:t>
    </dgm:pt>
    <dgm:pt modelId="{7B57ACCF-A1D8-455D-A6F6-74B4EB4FF7EE}" type="sibTrans" cxnId="{D15821E9-0A01-4F97-B0EE-EDF6E1D62338}">
      <dgm:prSet/>
      <dgm:spPr/>
      <dgm:t>
        <a:bodyPr/>
        <a:lstStyle/>
        <a:p>
          <a:endParaRPr lang="pl-PL"/>
        </a:p>
      </dgm:t>
    </dgm:pt>
    <dgm:pt modelId="{23FD844A-F211-49DA-8970-9A8C4B4BBBBE}">
      <dgm:prSet phldrT="[Tekst]" custT="1"/>
      <dgm:spPr/>
      <dgm:t>
        <a:bodyPr/>
        <a:lstStyle/>
        <a:p>
          <a:r>
            <a:rPr lang="pl-PL" sz="3200" b="1" dirty="0">
              <a:solidFill>
                <a:srgbClr val="FFFF00"/>
              </a:solidFill>
            </a:rPr>
            <a:t>83.822,40 zł</a:t>
          </a:r>
        </a:p>
      </dgm:t>
    </dgm:pt>
    <dgm:pt modelId="{4B527025-6A66-4B78-8C69-43FAF18DE7C9}" type="parTrans" cxnId="{6D8D1688-705C-4626-B90F-B207230CD849}">
      <dgm:prSet/>
      <dgm:spPr/>
      <dgm:t>
        <a:bodyPr/>
        <a:lstStyle/>
        <a:p>
          <a:endParaRPr lang="pl-PL"/>
        </a:p>
      </dgm:t>
    </dgm:pt>
    <dgm:pt modelId="{561D04D5-09E3-42AA-80CB-64F10242D3B0}" type="sibTrans" cxnId="{6D8D1688-705C-4626-B90F-B207230CD849}">
      <dgm:prSet/>
      <dgm:spPr/>
      <dgm:t>
        <a:bodyPr/>
        <a:lstStyle/>
        <a:p>
          <a:endParaRPr lang="pl-PL"/>
        </a:p>
      </dgm:t>
    </dgm:pt>
    <dgm:pt modelId="{8E53E28D-91C3-486E-A374-1EFC05735269}" type="pres">
      <dgm:prSet presAssocID="{EDABFD96-56FF-4BA3-AD19-62B71F3D062C}" presName="linear" presStyleCnt="0">
        <dgm:presLayoutVars>
          <dgm:animLvl val="lvl"/>
          <dgm:resizeHandles val="exact"/>
        </dgm:presLayoutVars>
      </dgm:prSet>
      <dgm:spPr/>
    </dgm:pt>
    <dgm:pt modelId="{BC0B855B-5F04-4F6E-9277-CF579139E33A}" type="pres">
      <dgm:prSet presAssocID="{BD567758-76A8-478D-95CE-67030DC4AAE8}" presName="parentText" presStyleLbl="node1" presStyleIdx="0" presStyleCnt="2" custScaleY="127306">
        <dgm:presLayoutVars>
          <dgm:chMax val="0"/>
          <dgm:bulletEnabled val="1"/>
        </dgm:presLayoutVars>
      </dgm:prSet>
      <dgm:spPr/>
    </dgm:pt>
    <dgm:pt modelId="{A7F7ED93-6036-4FF2-B14B-F78461F675C9}" type="pres">
      <dgm:prSet presAssocID="{BD567758-76A8-478D-95CE-67030DC4AAE8}" presName="childText" presStyleLbl="revTx" presStyleIdx="0" presStyleCnt="2">
        <dgm:presLayoutVars>
          <dgm:bulletEnabled val="1"/>
        </dgm:presLayoutVars>
      </dgm:prSet>
      <dgm:spPr/>
    </dgm:pt>
    <dgm:pt modelId="{C6CE58AF-4176-47CC-BBAD-B7C0497A01B2}" type="pres">
      <dgm:prSet presAssocID="{A85B22E5-3492-4B17-88BA-EB955FA004F0}" presName="parentText" presStyleLbl="node1" presStyleIdx="1" presStyleCnt="2" custScaleY="110502">
        <dgm:presLayoutVars>
          <dgm:chMax val="0"/>
          <dgm:bulletEnabled val="1"/>
        </dgm:presLayoutVars>
      </dgm:prSet>
      <dgm:spPr/>
    </dgm:pt>
    <dgm:pt modelId="{24327CD9-F9F1-4A34-A8A0-A14CF8909399}" type="pres">
      <dgm:prSet presAssocID="{A85B22E5-3492-4B17-88BA-EB955FA004F0}" presName="childText" presStyleLbl="revTx" presStyleIdx="1" presStyleCnt="2" custScaleY="145335">
        <dgm:presLayoutVars>
          <dgm:bulletEnabled val="1"/>
        </dgm:presLayoutVars>
      </dgm:prSet>
      <dgm:spPr/>
    </dgm:pt>
  </dgm:ptLst>
  <dgm:cxnLst>
    <dgm:cxn modelId="{D28CDD2C-1971-4397-A07B-89E7043DF4DC}" srcId="{BD567758-76A8-478D-95CE-67030DC4AAE8}" destId="{EF0590EB-9319-4FB0-9001-9E2B9B07D3A8}" srcOrd="0" destOrd="0" parTransId="{C97F81F5-F49A-4E59-B2F6-392DB2438BDC}" sibTransId="{02E1FA80-56B5-40DE-A24F-5F52794F0C72}"/>
    <dgm:cxn modelId="{66682A31-79D5-4C35-BC5D-F92E197FB0DB}" type="presOf" srcId="{EF0590EB-9319-4FB0-9001-9E2B9B07D3A8}" destId="{A7F7ED93-6036-4FF2-B14B-F78461F675C9}" srcOrd="0" destOrd="0" presId="urn:microsoft.com/office/officeart/2005/8/layout/vList2"/>
    <dgm:cxn modelId="{6DB9E462-852B-478B-A0E2-17BBE3FCFFA2}" srcId="{EDABFD96-56FF-4BA3-AD19-62B71F3D062C}" destId="{BD567758-76A8-478D-95CE-67030DC4AAE8}" srcOrd="0" destOrd="0" parTransId="{D35C1CAA-CFF1-4CE6-9968-62D01823940B}" sibTransId="{639DEEFF-F535-415C-B7F5-9F93761D046D}"/>
    <dgm:cxn modelId="{C2D45082-2E06-453F-B9F6-F33AA15DAA37}" type="presOf" srcId="{23FD844A-F211-49DA-8970-9A8C4B4BBBBE}" destId="{24327CD9-F9F1-4A34-A8A0-A14CF8909399}" srcOrd="0" destOrd="0" presId="urn:microsoft.com/office/officeart/2005/8/layout/vList2"/>
    <dgm:cxn modelId="{6D8D1688-705C-4626-B90F-B207230CD849}" srcId="{A85B22E5-3492-4B17-88BA-EB955FA004F0}" destId="{23FD844A-F211-49DA-8970-9A8C4B4BBBBE}" srcOrd="0" destOrd="0" parTransId="{4B527025-6A66-4B78-8C69-43FAF18DE7C9}" sibTransId="{561D04D5-09E3-42AA-80CB-64F10242D3B0}"/>
    <dgm:cxn modelId="{85193690-CB6C-40C9-A0FB-949D1231F466}" type="presOf" srcId="{A85B22E5-3492-4B17-88BA-EB955FA004F0}" destId="{C6CE58AF-4176-47CC-BBAD-B7C0497A01B2}" srcOrd="0" destOrd="0" presId="urn:microsoft.com/office/officeart/2005/8/layout/vList2"/>
    <dgm:cxn modelId="{488569DE-6954-49BE-9C47-C28CFF61A94F}" type="presOf" srcId="{EDABFD96-56FF-4BA3-AD19-62B71F3D062C}" destId="{8E53E28D-91C3-486E-A374-1EFC05735269}" srcOrd="0" destOrd="0" presId="urn:microsoft.com/office/officeart/2005/8/layout/vList2"/>
    <dgm:cxn modelId="{DA54E3E5-42FB-4B2B-82FD-C831D806C97B}" type="presOf" srcId="{BD567758-76A8-478D-95CE-67030DC4AAE8}" destId="{BC0B855B-5F04-4F6E-9277-CF579139E33A}" srcOrd="0" destOrd="0" presId="urn:microsoft.com/office/officeart/2005/8/layout/vList2"/>
    <dgm:cxn modelId="{D15821E9-0A01-4F97-B0EE-EDF6E1D62338}" srcId="{EDABFD96-56FF-4BA3-AD19-62B71F3D062C}" destId="{A85B22E5-3492-4B17-88BA-EB955FA004F0}" srcOrd="1" destOrd="0" parTransId="{A9AA26F1-CD07-4F56-81E7-D3D431927603}" sibTransId="{7B57ACCF-A1D8-455D-A6F6-74B4EB4FF7EE}"/>
    <dgm:cxn modelId="{2CCB5D4C-A13E-4BDD-9129-455CE1947941}" type="presParOf" srcId="{8E53E28D-91C3-486E-A374-1EFC05735269}" destId="{BC0B855B-5F04-4F6E-9277-CF579139E33A}" srcOrd="0" destOrd="0" presId="urn:microsoft.com/office/officeart/2005/8/layout/vList2"/>
    <dgm:cxn modelId="{6ABBA398-1BAD-4D8A-9EED-4865D2B0D2C8}" type="presParOf" srcId="{8E53E28D-91C3-486E-A374-1EFC05735269}" destId="{A7F7ED93-6036-4FF2-B14B-F78461F675C9}" srcOrd="1" destOrd="0" presId="urn:microsoft.com/office/officeart/2005/8/layout/vList2"/>
    <dgm:cxn modelId="{779A4672-41B1-4F74-9BBE-4C50C2E4C94C}" type="presParOf" srcId="{8E53E28D-91C3-486E-A374-1EFC05735269}" destId="{C6CE58AF-4176-47CC-BBAD-B7C0497A01B2}" srcOrd="2" destOrd="0" presId="urn:microsoft.com/office/officeart/2005/8/layout/vList2"/>
    <dgm:cxn modelId="{E261748C-992E-48AF-B6E0-E72DE6E97B21}" type="presParOf" srcId="{8E53E28D-91C3-486E-A374-1EFC05735269}" destId="{24327CD9-F9F1-4A34-A8A0-A14CF890939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ABFD96-56FF-4BA3-AD19-62B71F3D06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D567758-76A8-478D-95CE-67030DC4AAE8}">
      <dgm:prSet phldrT="[Tekst]" custT="1"/>
      <dgm:spPr/>
      <dgm:t>
        <a:bodyPr/>
        <a:lstStyle/>
        <a:p>
          <a:pPr algn="ctr"/>
          <a:r>
            <a:rPr lang="pl-PL" sz="3200" b="1" dirty="0">
              <a:solidFill>
                <a:schemeClr val="bg1"/>
              </a:solidFill>
            </a:rPr>
            <a:t>Stowarzyszenie „Ognisko” – Modernizacja Warsztatów Terapii Zajęciowej w Pobiedniku Małym</a:t>
          </a:r>
        </a:p>
      </dgm:t>
    </dgm:pt>
    <dgm:pt modelId="{D35C1CAA-CFF1-4CE6-9968-62D01823940B}" type="parTrans" cxnId="{6DB9E462-852B-478B-A0E2-17BBE3FCFFA2}">
      <dgm:prSet/>
      <dgm:spPr/>
      <dgm:t>
        <a:bodyPr/>
        <a:lstStyle/>
        <a:p>
          <a:endParaRPr lang="pl-PL"/>
        </a:p>
      </dgm:t>
    </dgm:pt>
    <dgm:pt modelId="{639DEEFF-F535-415C-B7F5-9F93761D046D}" type="sibTrans" cxnId="{6DB9E462-852B-478B-A0E2-17BBE3FCFFA2}">
      <dgm:prSet/>
      <dgm:spPr/>
      <dgm:t>
        <a:bodyPr/>
        <a:lstStyle/>
        <a:p>
          <a:endParaRPr lang="pl-PL"/>
        </a:p>
      </dgm:t>
    </dgm:pt>
    <dgm:pt modelId="{EF0590EB-9319-4FB0-9001-9E2B9B07D3A8}">
      <dgm:prSet phldrT="[Tekst]" custT="1"/>
      <dgm:spPr/>
      <dgm:t>
        <a:bodyPr/>
        <a:lstStyle/>
        <a:p>
          <a:r>
            <a:rPr lang="pl-PL" sz="3200" b="1" dirty="0">
              <a:solidFill>
                <a:srgbClr val="FFFF00"/>
              </a:solidFill>
            </a:rPr>
            <a:t>149.876,01 zł</a:t>
          </a:r>
          <a:r>
            <a:rPr lang="pl-PL" sz="2900" b="1" dirty="0">
              <a:solidFill>
                <a:srgbClr val="FFFF00"/>
              </a:solidFill>
            </a:rPr>
            <a:t>  </a:t>
          </a:r>
        </a:p>
      </dgm:t>
    </dgm:pt>
    <dgm:pt modelId="{C97F81F5-F49A-4E59-B2F6-392DB2438BDC}" type="parTrans" cxnId="{D28CDD2C-1971-4397-A07B-89E7043DF4DC}">
      <dgm:prSet/>
      <dgm:spPr/>
      <dgm:t>
        <a:bodyPr/>
        <a:lstStyle/>
        <a:p>
          <a:endParaRPr lang="pl-PL"/>
        </a:p>
      </dgm:t>
    </dgm:pt>
    <dgm:pt modelId="{02E1FA80-56B5-40DE-A24F-5F52794F0C72}" type="sibTrans" cxnId="{D28CDD2C-1971-4397-A07B-89E7043DF4DC}">
      <dgm:prSet/>
      <dgm:spPr/>
      <dgm:t>
        <a:bodyPr/>
        <a:lstStyle/>
        <a:p>
          <a:endParaRPr lang="pl-PL"/>
        </a:p>
      </dgm:t>
    </dgm:pt>
    <dgm:pt modelId="{8E53E28D-91C3-486E-A374-1EFC05735269}" type="pres">
      <dgm:prSet presAssocID="{EDABFD96-56FF-4BA3-AD19-62B71F3D062C}" presName="linear" presStyleCnt="0">
        <dgm:presLayoutVars>
          <dgm:animLvl val="lvl"/>
          <dgm:resizeHandles val="exact"/>
        </dgm:presLayoutVars>
      </dgm:prSet>
      <dgm:spPr/>
    </dgm:pt>
    <dgm:pt modelId="{BC0B855B-5F04-4F6E-9277-CF579139E33A}" type="pres">
      <dgm:prSet presAssocID="{BD567758-76A8-478D-95CE-67030DC4AAE8}" presName="parentText" presStyleLbl="node1" presStyleIdx="0" presStyleCnt="1" custLinFactY="-1203" custLinFactNeighborX="119" custLinFactNeighborY="-100000">
        <dgm:presLayoutVars>
          <dgm:chMax val="0"/>
          <dgm:bulletEnabled val="1"/>
        </dgm:presLayoutVars>
      </dgm:prSet>
      <dgm:spPr/>
    </dgm:pt>
    <dgm:pt modelId="{A7F7ED93-6036-4FF2-B14B-F78461F675C9}" type="pres">
      <dgm:prSet presAssocID="{BD567758-76A8-478D-95CE-67030DC4AAE8}" presName="childText" presStyleLbl="revTx" presStyleIdx="0" presStyleCnt="1" custLinFactNeighborX="193" custLinFactNeighborY="-70138">
        <dgm:presLayoutVars>
          <dgm:bulletEnabled val="1"/>
        </dgm:presLayoutVars>
      </dgm:prSet>
      <dgm:spPr/>
    </dgm:pt>
  </dgm:ptLst>
  <dgm:cxnLst>
    <dgm:cxn modelId="{D28CDD2C-1971-4397-A07B-89E7043DF4DC}" srcId="{BD567758-76A8-478D-95CE-67030DC4AAE8}" destId="{EF0590EB-9319-4FB0-9001-9E2B9B07D3A8}" srcOrd="0" destOrd="0" parTransId="{C97F81F5-F49A-4E59-B2F6-392DB2438BDC}" sibTransId="{02E1FA80-56B5-40DE-A24F-5F52794F0C72}"/>
    <dgm:cxn modelId="{66682A31-79D5-4C35-BC5D-F92E197FB0DB}" type="presOf" srcId="{EF0590EB-9319-4FB0-9001-9E2B9B07D3A8}" destId="{A7F7ED93-6036-4FF2-B14B-F78461F675C9}" srcOrd="0" destOrd="0" presId="urn:microsoft.com/office/officeart/2005/8/layout/vList2"/>
    <dgm:cxn modelId="{6DB9E462-852B-478B-A0E2-17BBE3FCFFA2}" srcId="{EDABFD96-56FF-4BA3-AD19-62B71F3D062C}" destId="{BD567758-76A8-478D-95CE-67030DC4AAE8}" srcOrd="0" destOrd="0" parTransId="{D35C1CAA-CFF1-4CE6-9968-62D01823940B}" sibTransId="{639DEEFF-F535-415C-B7F5-9F93761D046D}"/>
    <dgm:cxn modelId="{488569DE-6954-49BE-9C47-C28CFF61A94F}" type="presOf" srcId="{EDABFD96-56FF-4BA3-AD19-62B71F3D062C}" destId="{8E53E28D-91C3-486E-A374-1EFC05735269}" srcOrd="0" destOrd="0" presId="urn:microsoft.com/office/officeart/2005/8/layout/vList2"/>
    <dgm:cxn modelId="{DA54E3E5-42FB-4B2B-82FD-C831D806C97B}" type="presOf" srcId="{BD567758-76A8-478D-95CE-67030DC4AAE8}" destId="{BC0B855B-5F04-4F6E-9277-CF579139E33A}" srcOrd="0" destOrd="0" presId="urn:microsoft.com/office/officeart/2005/8/layout/vList2"/>
    <dgm:cxn modelId="{2CCB5D4C-A13E-4BDD-9129-455CE1947941}" type="presParOf" srcId="{8E53E28D-91C3-486E-A374-1EFC05735269}" destId="{BC0B855B-5F04-4F6E-9277-CF579139E33A}" srcOrd="0" destOrd="0" presId="urn:microsoft.com/office/officeart/2005/8/layout/vList2"/>
    <dgm:cxn modelId="{6ABBA398-1BAD-4D8A-9EED-4865D2B0D2C8}" type="presParOf" srcId="{8E53E28D-91C3-486E-A374-1EFC05735269}" destId="{A7F7ED93-6036-4FF2-B14B-F78461F675C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A2507-6BD6-44F7-88DF-07A37B08A64A}">
      <dsp:nvSpPr>
        <dsp:cNvPr id="0" name=""/>
        <dsp:cNvSpPr/>
      </dsp:nvSpPr>
      <dsp:spPr>
        <a:xfrm>
          <a:off x="6408715" y="4328908"/>
          <a:ext cx="4048145" cy="126004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w="6350" cap="flat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prst="slope"/>
          <a:extrusionClr>
            <a:schemeClr val="tx2">
              <a:lumMod val="10000"/>
            </a:schemeClr>
          </a:extrusionClr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1" kern="1200" baseline="0" dirty="0"/>
            <a:t>Rodzinny Dom Dziecka</a:t>
          </a:r>
        </a:p>
      </dsp:txBody>
      <dsp:txXfrm>
        <a:off x="7650837" y="4671598"/>
        <a:ext cx="2778343" cy="889674"/>
      </dsp:txXfrm>
    </dsp:sp>
    <dsp:sp modelId="{9C6A8B82-FEA1-49DD-9883-0F1FD402A967}">
      <dsp:nvSpPr>
        <dsp:cNvPr id="0" name=""/>
        <dsp:cNvSpPr/>
      </dsp:nvSpPr>
      <dsp:spPr>
        <a:xfrm>
          <a:off x="288045" y="4256898"/>
          <a:ext cx="4048145" cy="126004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w="6350" cap="flat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prst="convex"/>
          <a:extrusionClr>
            <a:schemeClr val="tx2">
              <a:lumMod val="10000"/>
            </a:schemeClr>
          </a:extrusionClr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1" kern="1200" baseline="0" dirty="0"/>
            <a:t>Warsztaty Terapii Zajęciowej</a:t>
          </a:r>
        </a:p>
      </dsp:txBody>
      <dsp:txXfrm>
        <a:off x="315724" y="4599588"/>
        <a:ext cx="2778343" cy="889674"/>
      </dsp:txXfrm>
    </dsp:sp>
    <dsp:sp modelId="{5F486C7A-141F-4978-A42E-AF9CEB69B672}">
      <dsp:nvSpPr>
        <dsp:cNvPr id="0" name=""/>
        <dsp:cNvSpPr/>
      </dsp:nvSpPr>
      <dsp:spPr>
        <a:xfrm>
          <a:off x="6408715" y="296453"/>
          <a:ext cx="4048145" cy="126004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w="6350" cap="flat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1" kern="1200" baseline="0" dirty="0"/>
            <a:t>Środowiskowe Domy Samopomocy</a:t>
          </a:r>
        </a:p>
      </dsp:txBody>
      <dsp:txXfrm>
        <a:off x="7650837" y="324132"/>
        <a:ext cx="2778343" cy="889674"/>
      </dsp:txXfrm>
    </dsp:sp>
    <dsp:sp modelId="{89A100B1-BAA5-4F51-A324-1B4B0CFD3577}">
      <dsp:nvSpPr>
        <dsp:cNvPr id="0" name=""/>
        <dsp:cNvSpPr/>
      </dsp:nvSpPr>
      <dsp:spPr>
        <a:xfrm>
          <a:off x="288045" y="296453"/>
          <a:ext cx="4048145" cy="126004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w="6350" cap="flat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prst="convex"/>
          <a:extrusionClr>
            <a:schemeClr val="tx2">
              <a:lumMod val="10000"/>
            </a:schemeClr>
          </a:extrusionClr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1" kern="1200" baseline="0" dirty="0"/>
            <a:t>Domy Pomocy Społecznej</a:t>
          </a:r>
        </a:p>
      </dsp:txBody>
      <dsp:txXfrm>
        <a:off x="315724" y="324132"/>
        <a:ext cx="2778343" cy="889674"/>
      </dsp:txXfrm>
    </dsp:sp>
    <dsp:sp modelId="{22A4D632-607D-45D1-BAA7-F7BAEEA9689A}">
      <dsp:nvSpPr>
        <dsp:cNvPr id="0" name=""/>
        <dsp:cNvSpPr/>
      </dsp:nvSpPr>
      <dsp:spPr>
        <a:xfrm>
          <a:off x="2797097" y="334987"/>
          <a:ext cx="2544732" cy="2544732"/>
        </a:xfrm>
        <a:prstGeom prst="pieWedg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8415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300" b="1" kern="1200" dirty="0"/>
            <a:t>4</a:t>
          </a:r>
        </a:p>
      </dsp:txBody>
      <dsp:txXfrm>
        <a:off x="3542432" y="1080322"/>
        <a:ext cx="1799397" cy="1799397"/>
      </dsp:txXfrm>
    </dsp:sp>
    <dsp:sp modelId="{E7F39FD1-4E98-4AD4-8BE2-35EE38E1429A}">
      <dsp:nvSpPr>
        <dsp:cNvPr id="0" name=""/>
        <dsp:cNvSpPr/>
      </dsp:nvSpPr>
      <dsp:spPr>
        <a:xfrm rot="5400000">
          <a:off x="5459369" y="334987"/>
          <a:ext cx="2544732" cy="2544732"/>
        </a:xfrm>
        <a:prstGeom prst="pieWedge">
          <a:avLst/>
        </a:prstGeom>
        <a:gradFill rotWithShape="0">
          <a:gsLst>
            <a:gs pos="0">
              <a:schemeClr val="accent2">
                <a:shade val="80000"/>
                <a:hueOff val="134083"/>
                <a:satOff val="-7769"/>
                <a:lumOff val="101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134083"/>
                <a:satOff val="-7769"/>
                <a:lumOff val="101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134083"/>
                <a:satOff val="-7769"/>
                <a:lumOff val="101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8415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300" b="1" kern="1200" dirty="0"/>
            <a:t>3</a:t>
          </a:r>
        </a:p>
      </dsp:txBody>
      <dsp:txXfrm rot="-5400000">
        <a:off x="5459369" y="1080322"/>
        <a:ext cx="1799397" cy="1799397"/>
      </dsp:txXfrm>
    </dsp:sp>
    <dsp:sp modelId="{E0B9D7A1-8230-48FA-8080-331D6E8CADA0}">
      <dsp:nvSpPr>
        <dsp:cNvPr id="0" name=""/>
        <dsp:cNvSpPr/>
      </dsp:nvSpPr>
      <dsp:spPr>
        <a:xfrm rot="10800000">
          <a:off x="5459369" y="2997259"/>
          <a:ext cx="2544732" cy="2544732"/>
        </a:xfrm>
        <a:prstGeom prst="pieWedge">
          <a:avLst/>
        </a:prstGeom>
        <a:gradFill rotWithShape="0">
          <a:gsLst>
            <a:gs pos="0">
              <a:schemeClr val="accent2">
                <a:shade val="80000"/>
                <a:hueOff val="268167"/>
                <a:satOff val="-15539"/>
                <a:lumOff val="202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268167"/>
                <a:satOff val="-15539"/>
                <a:lumOff val="202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268167"/>
                <a:satOff val="-15539"/>
                <a:lumOff val="202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8415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300" b="1" kern="1200" dirty="0"/>
            <a:t>1</a:t>
          </a:r>
        </a:p>
      </dsp:txBody>
      <dsp:txXfrm rot="10800000">
        <a:off x="5459369" y="2997259"/>
        <a:ext cx="1799397" cy="1799397"/>
      </dsp:txXfrm>
    </dsp:sp>
    <dsp:sp modelId="{4693CA59-F355-49C2-BB6F-73905B32E4FE}">
      <dsp:nvSpPr>
        <dsp:cNvPr id="0" name=""/>
        <dsp:cNvSpPr/>
      </dsp:nvSpPr>
      <dsp:spPr>
        <a:xfrm rot="16200000">
          <a:off x="2797097" y="2997259"/>
          <a:ext cx="2544732" cy="2544732"/>
        </a:xfrm>
        <a:prstGeom prst="pieWedge">
          <a:avLst/>
        </a:prstGeom>
        <a:gradFill rotWithShape="0">
          <a:gsLst>
            <a:gs pos="0">
              <a:schemeClr val="accent2">
                <a:shade val="80000"/>
                <a:hueOff val="402250"/>
                <a:satOff val="-23308"/>
                <a:lumOff val="303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402250"/>
                <a:satOff val="-23308"/>
                <a:lumOff val="303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402250"/>
                <a:satOff val="-23308"/>
                <a:lumOff val="303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8415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300" b="1" kern="1200" dirty="0"/>
            <a:t>5</a:t>
          </a:r>
        </a:p>
      </dsp:txBody>
      <dsp:txXfrm rot="5400000">
        <a:off x="3542432" y="2997259"/>
        <a:ext cx="1799397" cy="1799397"/>
      </dsp:txXfrm>
    </dsp:sp>
    <dsp:sp modelId="{2E13D9A9-2088-4122-A100-BA8EACD534AA}">
      <dsp:nvSpPr>
        <dsp:cNvPr id="0" name=""/>
        <dsp:cNvSpPr/>
      </dsp:nvSpPr>
      <dsp:spPr>
        <a:xfrm rot="639701">
          <a:off x="4961295" y="2409561"/>
          <a:ext cx="878608" cy="764007"/>
        </a:xfrm>
        <a:prstGeom prst="circularArrow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9E9769-CC79-42E7-86BF-BD38F4AECA28}">
      <dsp:nvSpPr>
        <dsp:cNvPr id="0" name=""/>
        <dsp:cNvSpPr/>
      </dsp:nvSpPr>
      <dsp:spPr>
        <a:xfrm rot="10800000">
          <a:off x="4961295" y="2703410"/>
          <a:ext cx="878608" cy="764007"/>
        </a:xfrm>
        <a:prstGeom prst="circularArrow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EB498-08BA-44A1-AE77-7D45311FA0C0}">
      <dsp:nvSpPr>
        <dsp:cNvPr id="0" name=""/>
        <dsp:cNvSpPr/>
      </dsp:nvSpPr>
      <dsp:spPr>
        <a:xfrm>
          <a:off x="0" y="0"/>
          <a:ext cx="5875852" cy="14568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ctr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3700" b="1" kern="1200" dirty="0"/>
            <a:t>Łączna wartość dofinansowania</a:t>
          </a:r>
        </a:p>
      </dsp:txBody>
      <dsp:txXfrm>
        <a:off x="0" y="182102"/>
        <a:ext cx="5329546" cy="1092612"/>
      </dsp:txXfrm>
    </dsp:sp>
    <dsp:sp modelId="{865E4711-4724-4209-B328-C4F818ACD658}">
      <dsp:nvSpPr>
        <dsp:cNvPr id="0" name=""/>
        <dsp:cNvSpPr/>
      </dsp:nvSpPr>
      <dsp:spPr>
        <a:xfrm>
          <a:off x="6085189" y="0"/>
          <a:ext cx="3707898" cy="1456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b="1" kern="1200" dirty="0"/>
            <a:t>265.732,31 zł</a:t>
          </a:r>
        </a:p>
      </dsp:txBody>
      <dsp:txXfrm>
        <a:off x="6156305" y="71116"/>
        <a:ext cx="3565666" cy="1314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E16B1-A556-4A55-A81C-D77172820389}">
      <dsp:nvSpPr>
        <dsp:cNvPr id="0" name=""/>
        <dsp:cNvSpPr/>
      </dsp:nvSpPr>
      <dsp:spPr>
        <a:xfrm>
          <a:off x="583949" y="450"/>
          <a:ext cx="7852507" cy="7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FFFF00"/>
              </a:solidFill>
            </a:rPr>
            <a:t>4.000,00 zł dla:</a:t>
          </a:r>
        </a:p>
      </dsp:txBody>
      <dsp:txXfrm>
        <a:off x="583949" y="450"/>
        <a:ext cx="7852507" cy="713864"/>
      </dsp:txXfrm>
    </dsp:sp>
    <dsp:sp modelId="{F62CF501-7FD9-4C12-929E-01075FD17F23}">
      <dsp:nvSpPr>
        <dsp:cNvPr id="0" name=""/>
        <dsp:cNvSpPr/>
      </dsp:nvSpPr>
      <dsp:spPr>
        <a:xfrm>
          <a:off x="2117117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84A7C-49B6-4EE3-9A9B-03F547FFAC04}">
      <dsp:nvSpPr>
        <dsp:cNvPr id="0" name=""/>
        <dsp:cNvSpPr/>
      </dsp:nvSpPr>
      <dsp:spPr>
        <a:xfrm>
          <a:off x="3220830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8CE0-1EF3-48CE-8338-F4E280BB42B4}">
      <dsp:nvSpPr>
        <dsp:cNvPr id="0" name=""/>
        <dsp:cNvSpPr/>
      </dsp:nvSpPr>
      <dsp:spPr>
        <a:xfrm>
          <a:off x="4325416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71A63-C226-44D8-9EF1-81F21D4A59C4}">
      <dsp:nvSpPr>
        <dsp:cNvPr id="0" name=""/>
        <dsp:cNvSpPr/>
      </dsp:nvSpPr>
      <dsp:spPr>
        <a:xfrm>
          <a:off x="5429130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5AEF7-710E-4030-864D-E0ED762E7383}">
      <dsp:nvSpPr>
        <dsp:cNvPr id="0" name=""/>
        <dsp:cNvSpPr/>
      </dsp:nvSpPr>
      <dsp:spPr>
        <a:xfrm>
          <a:off x="6533716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F7B0F-FC03-4546-8BED-27C415BF1C1E}">
      <dsp:nvSpPr>
        <dsp:cNvPr id="0" name=""/>
        <dsp:cNvSpPr/>
      </dsp:nvSpPr>
      <dsp:spPr>
        <a:xfrm>
          <a:off x="7637429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8C9A1-B900-4290-A13D-2F6C56E2E95E}">
      <dsp:nvSpPr>
        <dsp:cNvPr id="0" name=""/>
        <dsp:cNvSpPr/>
      </dsp:nvSpPr>
      <dsp:spPr>
        <a:xfrm>
          <a:off x="8742015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0243B-BC28-4D48-BB56-83AACE9D865A}">
      <dsp:nvSpPr>
        <dsp:cNvPr id="0" name=""/>
        <dsp:cNvSpPr/>
      </dsp:nvSpPr>
      <dsp:spPr>
        <a:xfrm>
          <a:off x="583949" y="859731"/>
          <a:ext cx="11020924" cy="11633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b="1" kern="1200" dirty="0"/>
            <a:t>Polskiego Związku Emerytów, Rencistów i Inwalidów w Słomnikach</a:t>
          </a:r>
        </a:p>
      </dsp:txBody>
      <dsp:txXfrm>
        <a:off x="583949" y="859731"/>
        <a:ext cx="11020924" cy="1163334"/>
      </dsp:txXfrm>
    </dsp:sp>
    <dsp:sp modelId="{F5551797-7DFC-4F9A-9594-3E809CF68CA5}">
      <dsp:nvSpPr>
        <dsp:cNvPr id="0" name=""/>
        <dsp:cNvSpPr/>
      </dsp:nvSpPr>
      <dsp:spPr>
        <a:xfrm>
          <a:off x="583949" y="2264355"/>
          <a:ext cx="7852507" cy="7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FFFF00"/>
              </a:solidFill>
            </a:rPr>
            <a:t>3.200,00 zł dla:</a:t>
          </a:r>
        </a:p>
      </dsp:txBody>
      <dsp:txXfrm>
        <a:off x="583949" y="2264355"/>
        <a:ext cx="7852507" cy="713864"/>
      </dsp:txXfrm>
    </dsp:sp>
    <dsp:sp modelId="{E1CC7010-1CCD-45CF-B46F-91C06C7746DC}">
      <dsp:nvSpPr>
        <dsp:cNvPr id="0" name=""/>
        <dsp:cNvSpPr/>
      </dsp:nvSpPr>
      <dsp:spPr>
        <a:xfrm>
          <a:off x="2117117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7981B-6832-4B00-84D2-8210A0720769}">
      <dsp:nvSpPr>
        <dsp:cNvPr id="0" name=""/>
        <dsp:cNvSpPr/>
      </dsp:nvSpPr>
      <dsp:spPr>
        <a:xfrm>
          <a:off x="3220830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5B189-C2D0-4CD1-A32B-3C810338C36C}">
      <dsp:nvSpPr>
        <dsp:cNvPr id="0" name=""/>
        <dsp:cNvSpPr/>
      </dsp:nvSpPr>
      <dsp:spPr>
        <a:xfrm>
          <a:off x="4325416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C9431-846E-4D0F-9EC5-30733B9B61D4}">
      <dsp:nvSpPr>
        <dsp:cNvPr id="0" name=""/>
        <dsp:cNvSpPr/>
      </dsp:nvSpPr>
      <dsp:spPr>
        <a:xfrm>
          <a:off x="5429130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9D520-F7C6-4405-92AD-70C3AB90781E}">
      <dsp:nvSpPr>
        <dsp:cNvPr id="0" name=""/>
        <dsp:cNvSpPr/>
      </dsp:nvSpPr>
      <dsp:spPr>
        <a:xfrm>
          <a:off x="6533716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F074-373B-4716-8723-A9BA70F18146}">
      <dsp:nvSpPr>
        <dsp:cNvPr id="0" name=""/>
        <dsp:cNvSpPr/>
      </dsp:nvSpPr>
      <dsp:spPr>
        <a:xfrm>
          <a:off x="7637429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2DC64-65A6-4221-9919-6042E5051947}">
      <dsp:nvSpPr>
        <dsp:cNvPr id="0" name=""/>
        <dsp:cNvSpPr/>
      </dsp:nvSpPr>
      <dsp:spPr>
        <a:xfrm>
          <a:off x="8742015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9095F-55D6-49A1-B53E-ADBF180DCF05}">
      <dsp:nvSpPr>
        <dsp:cNvPr id="0" name=""/>
        <dsp:cNvSpPr/>
      </dsp:nvSpPr>
      <dsp:spPr>
        <a:xfrm>
          <a:off x="583949" y="3123636"/>
          <a:ext cx="11020924" cy="11633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b="1" kern="1200" dirty="0"/>
            <a:t>Stowarzyszenia Kobiet z Problemami Onkologicznymi „Amazonka”</a:t>
          </a:r>
        </a:p>
      </dsp:txBody>
      <dsp:txXfrm>
        <a:off x="583949" y="3123636"/>
        <a:ext cx="11020924" cy="1163334"/>
      </dsp:txXfrm>
    </dsp:sp>
    <dsp:sp modelId="{3A4385B0-35A6-4365-9E1D-E8626E562A74}">
      <dsp:nvSpPr>
        <dsp:cNvPr id="0" name=""/>
        <dsp:cNvSpPr/>
      </dsp:nvSpPr>
      <dsp:spPr>
        <a:xfrm>
          <a:off x="583949" y="4528261"/>
          <a:ext cx="7852507" cy="7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FFFF00"/>
              </a:solidFill>
            </a:rPr>
            <a:t>3.690,00 zł dla:</a:t>
          </a:r>
        </a:p>
      </dsp:txBody>
      <dsp:txXfrm>
        <a:off x="583949" y="4528261"/>
        <a:ext cx="7852507" cy="713864"/>
      </dsp:txXfrm>
    </dsp:sp>
    <dsp:sp modelId="{25E55539-9AF3-44DC-A9FA-C3414D09A405}">
      <dsp:nvSpPr>
        <dsp:cNvPr id="0" name=""/>
        <dsp:cNvSpPr/>
      </dsp:nvSpPr>
      <dsp:spPr>
        <a:xfrm>
          <a:off x="2117117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195BC-9267-4B10-9FA3-1CA2D5E32600}">
      <dsp:nvSpPr>
        <dsp:cNvPr id="0" name=""/>
        <dsp:cNvSpPr/>
      </dsp:nvSpPr>
      <dsp:spPr>
        <a:xfrm>
          <a:off x="3220830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07E1C-AB41-4DC0-AD31-C8561B879456}">
      <dsp:nvSpPr>
        <dsp:cNvPr id="0" name=""/>
        <dsp:cNvSpPr/>
      </dsp:nvSpPr>
      <dsp:spPr>
        <a:xfrm>
          <a:off x="4325416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46E64-ABFB-482B-AD23-87D0B6CAFE64}">
      <dsp:nvSpPr>
        <dsp:cNvPr id="0" name=""/>
        <dsp:cNvSpPr/>
      </dsp:nvSpPr>
      <dsp:spPr>
        <a:xfrm>
          <a:off x="5429130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C5B40-7BED-48C3-9996-5378AC9BE83D}">
      <dsp:nvSpPr>
        <dsp:cNvPr id="0" name=""/>
        <dsp:cNvSpPr/>
      </dsp:nvSpPr>
      <dsp:spPr>
        <a:xfrm>
          <a:off x="6533716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38851-8FD2-4EF7-A69D-F777604103F8}">
      <dsp:nvSpPr>
        <dsp:cNvPr id="0" name=""/>
        <dsp:cNvSpPr/>
      </dsp:nvSpPr>
      <dsp:spPr>
        <a:xfrm>
          <a:off x="7637429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BE644-1FEB-47D4-A6C4-7D01B2AF3742}">
      <dsp:nvSpPr>
        <dsp:cNvPr id="0" name=""/>
        <dsp:cNvSpPr/>
      </dsp:nvSpPr>
      <dsp:spPr>
        <a:xfrm>
          <a:off x="8742015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B6560-23C5-426B-ACFD-2A248C468030}">
      <dsp:nvSpPr>
        <dsp:cNvPr id="0" name=""/>
        <dsp:cNvSpPr/>
      </dsp:nvSpPr>
      <dsp:spPr>
        <a:xfrm>
          <a:off x="583949" y="5387542"/>
          <a:ext cx="11020924" cy="11633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b="1" kern="1200" dirty="0"/>
            <a:t>Stowarzyszenia Pomocy Osobom Niepełnosprawnym i Ich Rodzinom „Kruszynki”</a:t>
          </a:r>
        </a:p>
      </dsp:txBody>
      <dsp:txXfrm>
        <a:off x="583949" y="5387542"/>
        <a:ext cx="11020924" cy="1163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E16B1-A556-4A55-A81C-D77172820389}">
      <dsp:nvSpPr>
        <dsp:cNvPr id="0" name=""/>
        <dsp:cNvSpPr/>
      </dsp:nvSpPr>
      <dsp:spPr>
        <a:xfrm>
          <a:off x="583949" y="450"/>
          <a:ext cx="7852507" cy="7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FFFF00"/>
              </a:solidFill>
            </a:rPr>
            <a:t>2.500,00 zł dla:</a:t>
          </a:r>
        </a:p>
      </dsp:txBody>
      <dsp:txXfrm>
        <a:off x="583949" y="450"/>
        <a:ext cx="7852507" cy="713864"/>
      </dsp:txXfrm>
    </dsp:sp>
    <dsp:sp modelId="{F62CF501-7FD9-4C12-929E-01075FD17F23}">
      <dsp:nvSpPr>
        <dsp:cNvPr id="0" name=""/>
        <dsp:cNvSpPr/>
      </dsp:nvSpPr>
      <dsp:spPr>
        <a:xfrm>
          <a:off x="2117117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84A7C-49B6-4EE3-9A9B-03F547FFAC04}">
      <dsp:nvSpPr>
        <dsp:cNvPr id="0" name=""/>
        <dsp:cNvSpPr/>
      </dsp:nvSpPr>
      <dsp:spPr>
        <a:xfrm>
          <a:off x="3220830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8CE0-1EF3-48CE-8338-F4E280BB42B4}">
      <dsp:nvSpPr>
        <dsp:cNvPr id="0" name=""/>
        <dsp:cNvSpPr/>
      </dsp:nvSpPr>
      <dsp:spPr>
        <a:xfrm>
          <a:off x="4325416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71A63-C226-44D8-9EF1-81F21D4A59C4}">
      <dsp:nvSpPr>
        <dsp:cNvPr id="0" name=""/>
        <dsp:cNvSpPr/>
      </dsp:nvSpPr>
      <dsp:spPr>
        <a:xfrm>
          <a:off x="5429130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5AEF7-710E-4030-864D-E0ED762E7383}">
      <dsp:nvSpPr>
        <dsp:cNvPr id="0" name=""/>
        <dsp:cNvSpPr/>
      </dsp:nvSpPr>
      <dsp:spPr>
        <a:xfrm>
          <a:off x="6533716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F7B0F-FC03-4546-8BED-27C415BF1C1E}">
      <dsp:nvSpPr>
        <dsp:cNvPr id="0" name=""/>
        <dsp:cNvSpPr/>
      </dsp:nvSpPr>
      <dsp:spPr>
        <a:xfrm>
          <a:off x="7637429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8C9A1-B900-4290-A13D-2F6C56E2E95E}">
      <dsp:nvSpPr>
        <dsp:cNvPr id="0" name=""/>
        <dsp:cNvSpPr/>
      </dsp:nvSpPr>
      <dsp:spPr>
        <a:xfrm>
          <a:off x="8742015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0243B-BC28-4D48-BB56-83AACE9D865A}">
      <dsp:nvSpPr>
        <dsp:cNvPr id="0" name=""/>
        <dsp:cNvSpPr/>
      </dsp:nvSpPr>
      <dsp:spPr>
        <a:xfrm>
          <a:off x="583949" y="859731"/>
          <a:ext cx="11020924" cy="11633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Stowarzyszenia Ostoja Karniowice</a:t>
          </a:r>
        </a:p>
      </dsp:txBody>
      <dsp:txXfrm>
        <a:off x="583949" y="859731"/>
        <a:ext cx="11020924" cy="1163334"/>
      </dsp:txXfrm>
    </dsp:sp>
    <dsp:sp modelId="{F5551797-7DFC-4F9A-9594-3E809CF68CA5}">
      <dsp:nvSpPr>
        <dsp:cNvPr id="0" name=""/>
        <dsp:cNvSpPr/>
      </dsp:nvSpPr>
      <dsp:spPr>
        <a:xfrm>
          <a:off x="583949" y="2264355"/>
          <a:ext cx="7852507" cy="7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FFFF00"/>
              </a:solidFill>
            </a:rPr>
            <a:t>8.300,00 zł dla:</a:t>
          </a:r>
        </a:p>
      </dsp:txBody>
      <dsp:txXfrm>
        <a:off x="583949" y="2264355"/>
        <a:ext cx="7852507" cy="713864"/>
      </dsp:txXfrm>
    </dsp:sp>
    <dsp:sp modelId="{E1CC7010-1CCD-45CF-B46F-91C06C7746DC}">
      <dsp:nvSpPr>
        <dsp:cNvPr id="0" name=""/>
        <dsp:cNvSpPr/>
      </dsp:nvSpPr>
      <dsp:spPr>
        <a:xfrm>
          <a:off x="2117117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7981B-6832-4B00-84D2-8210A0720769}">
      <dsp:nvSpPr>
        <dsp:cNvPr id="0" name=""/>
        <dsp:cNvSpPr/>
      </dsp:nvSpPr>
      <dsp:spPr>
        <a:xfrm>
          <a:off x="3220830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5B189-C2D0-4CD1-A32B-3C810338C36C}">
      <dsp:nvSpPr>
        <dsp:cNvPr id="0" name=""/>
        <dsp:cNvSpPr/>
      </dsp:nvSpPr>
      <dsp:spPr>
        <a:xfrm>
          <a:off x="4325416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C9431-846E-4D0F-9EC5-30733B9B61D4}">
      <dsp:nvSpPr>
        <dsp:cNvPr id="0" name=""/>
        <dsp:cNvSpPr/>
      </dsp:nvSpPr>
      <dsp:spPr>
        <a:xfrm>
          <a:off x="5429130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9D520-F7C6-4405-92AD-70C3AB90781E}">
      <dsp:nvSpPr>
        <dsp:cNvPr id="0" name=""/>
        <dsp:cNvSpPr/>
      </dsp:nvSpPr>
      <dsp:spPr>
        <a:xfrm>
          <a:off x="6533716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F074-373B-4716-8723-A9BA70F18146}">
      <dsp:nvSpPr>
        <dsp:cNvPr id="0" name=""/>
        <dsp:cNvSpPr/>
      </dsp:nvSpPr>
      <dsp:spPr>
        <a:xfrm>
          <a:off x="7637429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2DC64-65A6-4221-9919-6042E5051947}">
      <dsp:nvSpPr>
        <dsp:cNvPr id="0" name=""/>
        <dsp:cNvSpPr/>
      </dsp:nvSpPr>
      <dsp:spPr>
        <a:xfrm>
          <a:off x="8742015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9095F-55D6-49A1-B53E-ADBF180DCF05}">
      <dsp:nvSpPr>
        <dsp:cNvPr id="0" name=""/>
        <dsp:cNvSpPr/>
      </dsp:nvSpPr>
      <dsp:spPr>
        <a:xfrm>
          <a:off x="583949" y="3123636"/>
          <a:ext cx="11020924" cy="11633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Zgromadzenia Braci Albertynów dla DPS w Ojcowie</a:t>
          </a:r>
        </a:p>
      </dsp:txBody>
      <dsp:txXfrm>
        <a:off x="583949" y="3123636"/>
        <a:ext cx="11020924" cy="1163334"/>
      </dsp:txXfrm>
    </dsp:sp>
    <dsp:sp modelId="{3A4385B0-35A6-4365-9E1D-E8626E562A74}">
      <dsp:nvSpPr>
        <dsp:cNvPr id="0" name=""/>
        <dsp:cNvSpPr/>
      </dsp:nvSpPr>
      <dsp:spPr>
        <a:xfrm>
          <a:off x="583949" y="4528261"/>
          <a:ext cx="7852507" cy="7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FFFF00"/>
              </a:solidFill>
            </a:rPr>
            <a:t>11.710,00 zł dla:</a:t>
          </a:r>
        </a:p>
      </dsp:txBody>
      <dsp:txXfrm>
        <a:off x="583949" y="4528261"/>
        <a:ext cx="7852507" cy="713864"/>
      </dsp:txXfrm>
    </dsp:sp>
    <dsp:sp modelId="{25E55539-9AF3-44DC-A9FA-C3414D09A405}">
      <dsp:nvSpPr>
        <dsp:cNvPr id="0" name=""/>
        <dsp:cNvSpPr/>
      </dsp:nvSpPr>
      <dsp:spPr>
        <a:xfrm>
          <a:off x="2117117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195BC-9267-4B10-9FA3-1CA2D5E32600}">
      <dsp:nvSpPr>
        <dsp:cNvPr id="0" name=""/>
        <dsp:cNvSpPr/>
      </dsp:nvSpPr>
      <dsp:spPr>
        <a:xfrm>
          <a:off x="3220830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07E1C-AB41-4DC0-AD31-C8561B879456}">
      <dsp:nvSpPr>
        <dsp:cNvPr id="0" name=""/>
        <dsp:cNvSpPr/>
      </dsp:nvSpPr>
      <dsp:spPr>
        <a:xfrm>
          <a:off x="4325416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46E64-ABFB-482B-AD23-87D0B6CAFE64}">
      <dsp:nvSpPr>
        <dsp:cNvPr id="0" name=""/>
        <dsp:cNvSpPr/>
      </dsp:nvSpPr>
      <dsp:spPr>
        <a:xfrm>
          <a:off x="5429130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C5B40-7BED-48C3-9996-5378AC9BE83D}">
      <dsp:nvSpPr>
        <dsp:cNvPr id="0" name=""/>
        <dsp:cNvSpPr/>
      </dsp:nvSpPr>
      <dsp:spPr>
        <a:xfrm>
          <a:off x="6533716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38851-8FD2-4EF7-A69D-F777604103F8}">
      <dsp:nvSpPr>
        <dsp:cNvPr id="0" name=""/>
        <dsp:cNvSpPr/>
      </dsp:nvSpPr>
      <dsp:spPr>
        <a:xfrm>
          <a:off x="7637429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BE644-1FEB-47D4-A6C4-7D01B2AF3742}">
      <dsp:nvSpPr>
        <dsp:cNvPr id="0" name=""/>
        <dsp:cNvSpPr/>
      </dsp:nvSpPr>
      <dsp:spPr>
        <a:xfrm>
          <a:off x="8742015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B6560-23C5-426B-ACFD-2A248C468030}">
      <dsp:nvSpPr>
        <dsp:cNvPr id="0" name=""/>
        <dsp:cNvSpPr/>
      </dsp:nvSpPr>
      <dsp:spPr>
        <a:xfrm>
          <a:off x="583949" y="5387542"/>
          <a:ext cx="11020924" cy="11633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Stowarzyszenia „Otwórzmy przed nimi życie”</a:t>
          </a:r>
        </a:p>
      </dsp:txBody>
      <dsp:txXfrm>
        <a:off x="583949" y="5387542"/>
        <a:ext cx="11020924" cy="1163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E16B1-A556-4A55-A81C-D77172820389}">
      <dsp:nvSpPr>
        <dsp:cNvPr id="0" name=""/>
        <dsp:cNvSpPr/>
      </dsp:nvSpPr>
      <dsp:spPr>
        <a:xfrm>
          <a:off x="583949" y="450"/>
          <a:ext cx="7852507" cy="7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FFFF00"/>
              </a:solidFill>
            </a:rPr>
            <a:t>4.600,00 zł dla:</a:t>
          </a:r>
        </a:p>
      </dsp:txBody>
      <dsp:txXfrm>
        <a:off x="583949" y="450"/>
        <a:ext cx="7852507" cy="713864"/>
      </dsp:txXfrm>
    </dsp:sp>
    <dsp:sp modelId="{F62CF501-7FD9-4C12-929E-01075FD17F23}">
      <dsp:nvSpPr>
        <dsp:cNvPr id="0" name=""/>
        <dsp:cNvSpPr/>
      </dsp:nvSpPr>
      <dsp:spPr>
        <a:xfrm>
          <a:off x="2117117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84A7C-49B6-4EE3-9A9B-03F547FFAC04}">
      <dsp:nvSpPr>
        <dsp:cNvPr id="0" name=""/>
        <dsp:cNvSpPr/>
      </dsp:nvSpPr>
      <dsp:spPr>
        <a:xfrm>
          <a:off x="3220830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8CE0-1EF3-48CE-8338-F4E280BB42B4}">
      <dsp:nvSpPr>
        <dsp:cNvPr id="0" name=""/>
        <dsp:cNvSpPr/>
      </dsp:nvSpPr>
      <dsp:spPr>
        <a:xfrm>
          <a:off x="4325416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71A63-C226-44D8-9EF1-81F21D4A59C4}">
      <dsp:nvSpPr>
        <dsp:cNvPr id="0" name=""/>
        <dsp:cNvSpPr/>
      </dsp:nvSpPr>
      <dsp:spPr>
        <a:xfrm>
          <a:off x="5429130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5AEF7-710E-4030-864D-E0ED762E7383}">
      <dsp:nvSpPr>
        <dsp:cNvPr id="0" name=""/>
        <dsp:cNvSpPr/>
      </dsp:nvSpPr>
      <dsp:spPr>
        <a:xfrm>
          <a:off x="6533716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F7B0F-FC03-4546-8BED-27C415BF1C1E}">
      <dsp:nvSpPr>
        <dsp:cNvPr id="0" name=""/>
        <dsp:cNvSpPr/>
      </dsp:nvSpPr>
      <dsp:spPr>
        <a:xfrm>
          <a:off x="7637429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8C9A1-B900-4290-A13D-2F6C56E2E95E}">
      <dsp:nvSpPr>
        <dsp:cNvPr id="0" name=""/>
        <dsp:cNvSpPr/>
      </dsp:nvSpPr>
      <dsp:spPr>
        <a:xfrm>
          <a:off x="8742015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0243B-BC28-4D48-BB56-83AACE9D865A}">
      <dsp:nvSpPr>
        <dsp:cNvPr id="0" name=""/>
        <dsp:cNvSpPr/>
      </dsp:nvSpPr>
      <dsp:spPr>
        <a:xfrm>
          <a:off x="583949" y="859731"/>
          <a:ext cx="11020924" cy="11633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b="1" kern="1200" dirty="0"/>
            <a:t>Stowarzyszenia Towarzystwo Przyjaciół DPS w Więckowicach</a:t>
          </a:r>
        </a:p>
      </dsp:txBody>
      <dsp:txXfrm>
        <a:off x="583949" y="859731"/>
        <a:ext cx="11020924" cy="1163334"/>
      </dsp:txXfrm>
    </dsp:sp>
    <dsp:sp modelId="{F5551797-7DFC-4F9A-9594-3E809CF68CA5}">
      <dsp:nvSpPr>
        <dsp:cNvPr id="0" name=""/>
        <dsp:cNvSpPr/>
      </dsp:nvSpPr>
      <dsp:spPr>
        <a:xfrm>
          <a:off x="583949" y="2264355"/>
          <a:ext cx="7852507" cy="7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FFFF00"/>
              </a:solidFill>
            </a:rPr>
            <a:t>6.000,00 zł dla:</a:t>
          </a:r>
        </a:p>
      </dsp:txBody>
      <dsp:txXfrm>
        <a:off x="583949" y="2264355"/>
        <a:ext cx="7852507" cy="713864"/>
      </dsp:txXfrm>
    </dsp:sp>
    <dsp:sp modelId="{E1CC7010-1CCD-45CF-B46F-91C06C7746DC}">
      <dsp:nvSpPr>
        <dsp:cNvPr id="0" name=""/>
        <dsp:cNvSpPr/>
      </dsp:nvSpPr>
      <dsp:spPr>
        <a:xfrm>
          <a:off x="2117117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7981B-6832-4B00-84D2-8210A0720769}">
      <dsp:nvSpPr>
        <dsp:cNvPr id="0" name=""/>
        <dsp:cNvSpPr/>
      </dsp:nvSpPr>
      <dsp:spPr>
        <a:xfrm>
          <a:off x="3220830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5B189-C2D0-4CD1-A32B-3C810338C36C}">
      <dsp:nvSpPr>
        <dsp:cNvPr id="0" name=""/>
        <dsp:cNvSpPr/>
      </dsp:nvSpPr>
      <dsp:spPr>
        <a:xfrm>
          <a:off x="4325416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C9431-846E-4D0F-9EC5-30733B9B61D4}">
      <dsp:nvSpPr>
        <dsp:cNvPr id="0" name=""/>
        <dsp:cNvSpPr/>
      </dsp:nvSpPr>
      <dsp:spPr>
        <a:xfrm>
          <a:off x="5429130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9D520-F7C6-4405-92AD-70C3AB90781E}">
      <dsp:nvSpPr>
        <dsp:cNvPr id="0" name=""/>
        <dsp:cNvSpPr/>
      </dsp:nvSpPr>
      <dsp:spPr>
        <a:xfrm>
          <a:off x="6533716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F074-373B-4716-8723-A9BA70F18146}">
      <dsp:nvSpPr>
        <dsp:cNvPr id="0" name=""/>
        <dsp:cNvSpPr/>
      </dsp:nvSpPr>
      <dsp:spPr>
        <a:xfrm>
          <a:off x="7637429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2DC64-65A6-4221-9919-6042E5051947}">
      <dsp:nvSpPr>
        <dsp:cNvPr id="0" name=""/>
        <dsp:cNvSpPr/>
      </dsp:nvSpPr>
      <dsp:spPr>
        <a:xfrm>
          <a:off x="8742015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9095F-55D6-49A1-B53E-ADBF180DCF05}">
      <dsp:nvSpPr>
        <dsp:cNvPr id="0" name=""/>
        <dsp:cNvSpPr/>
      </dsp:nvSpPr>
      <dsp:spPr>
        <a:xfrm>
          <a:off x="583949" y="3123636"/>
          <a:ext cx="11020924" cy="11633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b="1" kern="1200" dirty="0"/>
            <a:t>Stowarzyszenia „Lajkonik” </a:t>
          </a:r>
        </a:p>
      </dsp:txBody>
      <dsp:txXfrm>
        <a:off x="583949" y="3123636"/>
        <a:ext cx="11020924" cy="1163334"/>
      </dsp:txXfrm>
    </dsp:sp>
    <dsp:sp modelId="{3A4385B0-35A6-4365-9E1D-E8626E562A74}">
      <dsp:nvSpPr>
        <dsp:cNvPr id="0" name=""/>
        <dsp:cNvSpPr/>
      </dsp:nvSpPr>
      <dsp:spPr>
        <a:xfrm>
          <a:off x="583949" y="4528261"/>
          <a:ext cx="7852507" cy="7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FFFF00"/>
              </a:solidFill>
            </a:rPr>
            <a:t>19.600,00 zł dla:</a:t>
          </a:r>
        </a:p>
      </dsp:txBody>
      <dsp:txXfrm>
        <a:off x="583949" y="4528261"/>
        <a:ext cx="7852507" cy="713864"/>
      </dsp:txXfrm>
    </dsp:sp>
    <dsp:sp modelId="{25E55539-9AF3-44DC-A9FA-C3414D09A405}">
      <dsp:nvSpPr>
        <dsp:cNvPr id="0" name=""/>
        <dsp:cNvSpPr/>
      </dsp:nvSpPr>
      <dsp:spPr>
        <a:xfrm>
          <a:off x="2117117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195BC-9267-4B10-9FA3-1CA2D5E32600}">
      <dsp:nvSpPr>
        <dsp:cNvPr id="0" name=""/>
        <dsp:cNvSpPr/>
      </dsp:nvSpPr>
      <dsp:spPr>
        <a:xfrm>
          <a:off x="3220830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07E1C-AB41-4DC0-AD31-C8561B879456}">
      <dsp:nvSpPr>
        <dsp:cNvPr id="0" name=""/>
        <dsp:cNvSpPr/>
      </dsp:nvSpPr>
      <dsp:spPr>
        <a:xfrm>
          <a:off x="4325416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46E64-ABFB-482B-AD23-87D0B6CAFE64}">
      <dsp:nvSpPr>
        <dsp:cNvPr id="0" name=""/>
        <dsp:cNvSpPr/>
      </dsp:nvSpPr>
      <dsp:spPr>
        <a:xfrm>
          <a:off x="5429130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C5B40-7BED-48C3-9996-5378AC9BE83D}">
      <dsp:nvSpPr>
        <dsp:cNvPr id="0" name=""/>
        <dsp:cNvSpPr/>
      </dsp:nvSpPr>
      <dsp:spPr>
        <a:xfrm>
          <a:off x="6533716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38851-8FD2-4EF7-A69D-F777604103F8}">
      <dsp:nvSpPr>
        <dsp:cNvPr id="0" name=""/>
        <dsp:cNvSpPr/>
      </dsp:nvSpPr>
      <dsp:spPr>
        <a:xfrm>
          <a:off x="7637429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BE644-1FEB-47D4-A6C4-7D01B2AF3742}">
      <dsp:nvSpPr>
        <dsp:cNvPr id="0" name=""/>
        <dsp:cNvSpPr/>
      </dsp:nvSpPr>
      <dsp:spPr>
        <a:xfrm>
          <a:off x="8742015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B6560-23C5-426B-ACFD-2A248C468030}">
      <dsp:nvSpPr>
        <dsp:cNvPr id="0" name=""/>
        <dsp:cNvSpPr/>
      </dsp:nvSpPr>
      <dsp:spPr>
        <a:xfrm>
          <a:off x="583949" y="5387542"/>
          <a:ext cx="11020924" cy="11633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b="1" kern="1200" dirty="0"/>
            <a:t>Fundacji im. Brata Alberta w Radwanowicach </a:t>
          </a:r>
          <a:br>
            <a:rPr lang="pl-PL" sz="3100" b="1" kern="1200" dirty="0"/>
          </a:br>
          <a:r>
            <a:rPr lang="pl-PL" sz="3100" b="1" kern="1200" dirty="0"/>
            <a:t>(w tym DPS, WTZ, ŚDS ŚT) </a:t>
          </a:r>
        </a:p>
      </dsp:txBody>
      <dsp:txXfrm>
        <a:off x="583949" y="5387542"/>
        <a:ext cx="11020924" cy="11633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E16B1-A556-4A55-A81C-D77172820389}">
      <dsp:nvSpPr>
        <dsp:cNvPr id="0" name=""/>
        <dsp:cNvSpPr/>
      </dsp:nvSpPr>
      <dsp:spPr>
        <a:xfrm>
          <a:off x="583949" y="450"/>
          <a:ext cx="7852507" cy="7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FFFF00"/>
              </a:solidFill>
            </a:rPr>
            <a:t>3.000,00 zł dla:</a:t>
          </a:r>
        </a:p>
      </dsp:txBody>
      <dsp:txXfrm>
        <a:off x="583949" y="450"/>
        <a:ext cx="7852507" cy="713864"/>
      </dsp:txXfrm>
    </dsp:sp>
    <dsp:sp modelId="{F62CF501-7FD9-4C12-929E-01075FD17F23}">
      <dsp:nvSpPr>
        <dsp:cNvPr id="0" name=""/>
        <dsp:cNvSpPr/>
      </dsp:nvSpPr>
      <dsp:spPr>
        <a:xfrm>
          <a:off x="2117117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84A7C-49B6-4EE3-9A9B-03F547FFAC04}">
      <dsp:nvSpPr>
        <dsp:cNvPr id="0" name=""/>
        <dsp:cNvSpPr/>
      </dsp:nvSpPr>
      <dsp:spPr>
        <a:xfrm>
          <a:off x="3220830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8CE0-1EF3-48CE-8338-F4E280BB42B4}">
      <dsp:nvSpPr>
        <dsp:cNvPr id="0" name=""/>
        <dsp:cNvSpPr/>
      </dsp:nvSpPr>
      <dsp:spPr>
        <a:xfrm>
          <a:off x="4325416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71A63-C226-44D8-9EF1-81F21D4A59C4}">
      <dsp:nvSpPr>
        <dsp:cNvPr id="0" name=""/>
        <dsp:cNvSpPr/>
      </dsp:nvSpPr>
      <dsp:spPr>
        <a:xfrm>
          <a:off x="5429130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5AEF7-710E-4030-864D-E0ED762E7383}">
      <dsp:nvSpPr>
        <dsp:cNvPr id="0" name=""/>
        <dsp:cNvSpPr/>
      </dsp:nvSpPr>
      <dsp:spPr>
        <a:xfrm>
          <a:off x="6533716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F7B0F-FC03-4546-8BED-27C415BF1C1E}">
      <dsp:nvSpPr>
        <dsp:cNvPr id="0" name=""/>
        <dsp:cNvSpPr/>
      </dsp:nvSpPr>
      <dsp:spPr>
        <a:xfrm>
          <a:off x="7637429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8C9A1-B900-4290-A13D-2F6C56E2E95E}">
      <dsp:nvSpPr>
        <dsp:cNvPr id="0" name=""/>
        <dsp:cNvSpPr/>
      </dsp:nvSpPr>
      <dsp:spPr>
        <a:xfrm>
          <a:off x="8742015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0243B-BC28-4D48-BB56-83AACE9D865A}">
      <dsp:nvSpPr>
        <dsp:cNvPr id="0" name=""/>
        <dsp:cNvSpPr/>
      </dsp:nvSpPr>
      <dsp:spPr>
        <a:xfrm>
          <a:off x="583949" y="859731"/>
          <a:ext cx="11020924" cy="11633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Stowarzyszenia Towarzystwo Przyjaciół DPS w Owczarach</a:t>
          </a:r>
        </a:p>
      </dsp:txBody>
      <dsp:txXfrm>
        <a:off x="583949" y="859731"/>
        <a:ext cx="11020924" cy="1163334"/>
      </dsp:txXfrm>
    </dsp:sp>
    <dsp:sp modelId="{F5551797-7DFC-4F9A-9594-3E809CF68CA5}">
      <dsp:nvSpPr>
        <dsp:cNvPr id="0" name=""/>
        <dsp:cNvSpPr/>
      </dsp:nvSpPr>
      <dsp:spPr>
        <a:xfrm>
          <a:off x="583949" y="2264355"/>
          <a:ext cx="7852507" cy="7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FFFF00"/>
              </a:solidFill>
            </a:rPr>
            <a:t>2.700,00 zł dla:</a:t>
          </a:r>
        </a:p>
      </dsp:txBody>
      <dsp:txXfrm>
        <a:off x="583949" y="2264355"/>
        <a:ext cx="7852507" cy="713864"/>
      </dsp:txXfrm>
    </dsp:sp>
    <dsp:sp modelId="{E1CC7010-1CCD-45CF-B46F-91C06C7746DC}">
      <dsp:nvSpPr>
        <dsp:cNvPr id="0" name=""/>
        <dsp:cNvSpPr/>
      </dsp:nvSpPr>
      <dsp:spPr>
        <a:xfrm>
          <a:off x="2117117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7981B-6832-4B00-84D2-8210A0720769}">
      <dsp:nvSpPr>
        <dsp:cNvPr id="0" name=""/>
        <dsp:cNvSpPr/>
      </dsp:nvSpPr>
      <dsp:spPr>
        <a:xfrm>
          <a:off x="3220830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5B189-C2D0-4CD1-A32B-3C810338C36C}">
      <dsp:nvSpPr>
        <dsp:cNvPr id="0" name=""/>
        <dsp:cNvSpPr/>
      </dsp:nvSpPr>
      <dsp:spPr>
        <a:xfrm>
          <a:off x="4325416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C9431-846E-4D0F-9EC5-30733B9B61D4}">
      <dsp:nvSpPr>
        <dsp:cNvPr id="0" name=""/>
        <dsp:cNvSpPr/>
      </dsp:nvSpPr>
      <dsp:spPr>
        <a:xfrm>
          <a:off x="5429130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9D520-F7C6-4405-92AD-70C3AB90781E}">
      <dsp:nvSpPr>
        <dsp:cNvPr id="0" name=""/>
        <dsp:cNvSpPr/>
      </dsp:nvSpPr>
      <dsp:spPr>
        <a:xfrm>
          <a:off x="6533716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F074-373B-4716-8723-A9BA70F18146}">
      <dsp:nvSpPr>
        <dsp:cNvPr id="0" name=""/>
        <dsp:cNvSpPr/>
      </dsp:nvSpPr>
      <dsp:spPr>
        <a:xfrm>
          <a:off x="7637429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2DC64-65A6-4221-9919-6042E5051947}">
      <dsp:nvSpPr>
        <dsp:cNvPr id="0" name=""/>
        <dsp:cNvSpPr/>
      </dsp:nvSpPr>
      <dsp:spPr>
        <a:xfrm>
          <a:off x="8742015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9095F-55D6-49A1-B53E-ADBF180DCF05}">
      <dsp:nvSpPr>
        <dsp:cNvPr id="0" name=""/>
        <dsp:cNvSpPr/>
      </dsp:nvSpPr>
      <dsp:spPr>
        <a:xfrm>
          <a:off x="583949" y="3123636"/>
          <a:ext cx="11020924" cy="11633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Towarzystwa Przyjaciół DPS w Batowicach</a:t>
          </a:r>
        </a:p>
      </dsp:txBody>
      <dsp:txXfrm>
        <a:off x="583949" y="3123636"/>
        <a:ext cx="11020924" cy="1163334"/>
      </dsp:txXfrm>
    </dsp:sp>
    <dsp:sp modelId="{3A4385B0-35A6-4365-9E1D-E8626E562A74}">
      <dsp:nvSpPr>
        <dsp:cNvPr id="0" name=""/>
        <dsp:cNvSpPr/>
      </dsp:nvSpPr>
      <dsp:spPr>
        <a:xfrm>
          <a:off x="583949" y="4528261"/>
          <a:ext cx="7852507" cy="7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FFFF00"/>
              </a:solidFill>
            </a:rPr>
            <a:t>6.700,00 zł dla:</a:t>
          </a:r>
        </a:p>
      </dsp:txBody>
      <dsp:txXfrm>
        <a:off x="583949" y="4528261"/>
        <a:ext cx="7852507" cy="713864"/>
      </dsp:txXfrm>
    </dsp:sp>
    <dsp:sp modelId="{25E55539-9AF3-44DC-A9FA-C3414D09A405}">
      <dsp:nvSpPr>
        <dsp:cNvPr id="0" name=""/>
        <dsp:cNvSpPr/>
      </dsp:nvSpPr>
      <dsp:spPr>
        <a:xfrm>
          <a:off x="2117117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195BC-9267-4B10-9FA3-1CA2D5E32600}">
      <dsp:nvSpPr>
        <dsp:cNvPr id="0" name=""/>
        <dsp:cNvSpPr/>
      </dsp:nvSpPr>
      <dsp:spPr>
        <a:xfrm>
          <a:off x="3220830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07E1C-AB41-4DC0-AD31-C8561B879456}">
      <dsp:nvSpPr>
        <dsp:cNvPr id="0" name=""/>
        <dsp:cNvSpPr/>
      </dsp:nvSpPr>
      <dsp:spPr>
        <a:xfrm>
          <a:off x="4325416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46E64-ABFB-482B-AD23-87D0B6CAFE64}">
      <dsp:nvSpPr>
        <dsp:cNvPr id="0" name=""/>
        <dsp:cNvSpPr/>
      </dsp:nvSpPr>
      <dsp:spPr>
        <a:xfrm>
          <a:off x="5429130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C5B40-7BED-48C3-9996-5378AC9BE83D}">
      <dsp:nvSpPr>
        <dsp:cNvPr id="0" name=""/>
        <dsp:cNvSpPr/>
      </dsp:nvSpPr>
      <dsp:spPr>
        <a:xfrm>
          <a:off x="6533716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38851-8FD2-4EF7-A69D-F777604103F8}">
      <dsp:nvSpPr>
        <dsp:cNvPr id="0" name=""/>
        <dsp:cNvSpPr/>
      </dsp:nvSpPr>
      <dsp:spPr>
        <a:xfrm>
          <a:off x="7637429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BE644-1FEB-47D4-A6C4-7D01B2AF3742}">
      <dsp:nvSpPr>
        <dsp:cNvPr id="0" name=""/>
        <dsp:cNvSpPr/>
      </dsp:nvSpPr>
      <dsp:spPr>
        <a:xfrm>
          <a:off x="8742015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B6560-23C5-426B-ACFD-2A248C468030}">
      <dsp:nvSpPr>
        <dsp:cNvPr id="0" name=""/>
        <dsp:cNvSpPr/>
      </dsp:nvSpPr>
      <dsp:spPr>
        <a:xfrm>
          <a:off x="583949" y="5387542"/>
          <a:ext cx="11020924" cy="11633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Polskiego Związku Niewidomych Okręg Małopolski, Koło w Skawinie</a:t>
          </a:r>
        </a:p>
      </dsp:txBody>
      <dsp:txXfrm>
        <a:off x="583949" y="5387542"/>
        <a:ext cx="11020924" cy="11633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E16B1-A556-4A55-A81C-D77172820389}">
      <dsp:nvSpPr>
        <dsp:cNvPr id="0" name=""/>
        <dsp:cNvSpPr/>
      </dsp:nvSpPr>
      <dsp:spPr>
        <a:xfrm>
          <a:off x="583949" y="450"/>
          <a:ext cx="7852507" cy="7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FFFF00"/>
              </a:solidFill>
            </a:rPr>
            <a:t>10.000,00 zł dla:</a:t>
          </a:r>
        </a:p>
      </dsp:txBody>
      <dsp:txXfrm>
        <a:off x="583949" y="450"/>
        <a:ext cx="7852507" cy="713864"/>
      </dsp:txXfrm>
    </dsp:sp>
    <dsp:sp modelId="{F62CF501-7FD9-4C12-929E-01075FD17F23}">
      <dsp:nvSpPr>
        <dsp:cNvPr id="0" name=""/>
        <dsp:cNvSpPr/>
      </dsp:nvSpPr>
      <dsp:spPr>
        <a:xfrm>
          <a:off x="2117117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84A7C-49B6-4EE3-9A9B-03F547FFAC04}">
      <dsp:nvSpPr>
        <dsp:cNvPr id="0" name=""/>
        <dsp:cNvSpPr/>
      </dsp:nvSpPr>
      <dsp:spPr>
        <a:xfrm>
          <a:off x="3220830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8CE0-1EF3-48CE-8338-F4E280BB42B4}">
      <dsp:nvSpPr>
        <dsp:cNvPr id="0" name=""/>
        <dsp:cNvSpPr/>
      </dsp:nvSpPr>
      <dsp:spPr>
        <a:xfrm>
          <a:off x="4325416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71A63-C226-44D8-9EF1-81F21D4A59C4}">
      <dsp:nvSpPr>
        <dsp:cNvPr id="0" name=""/>
        <dsp:cNvSpPr/>
      </dsp:nvSpPr>
      <dsp:spPr>
        <a:xfrm>
          <a:off x="5429130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5AEF7-710E-4030-864D-E0ED762E7383}">
      <dsp:nvSpPr>
        <dsp:cNvPr id="0" name=""/>
        <dsp:cNvSpPr/>
      </dsp:nvSpPr>
      <dsp:spPr>
        <a:xfrm>
          <a:off x="6533716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F7B0F-FC03-4546-8BED-27C415BF1C1E}">
      <dsp:nvSpPr>
        <dsp:cNvPr id="0" name=""/>
        <dsp:cNvSpPr/>
      </dsp:nvSpPr>
      <dsp:spPr>
        <a:xfrm>
          <a:off x="7637429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8C9A1-B900-4290-A13D-2F6C56E2E95E}">
      <dsp:nvSpPr>
        <dsp:cNvPr id="0" name=""/>
        <dsp:cNvSpPr/>
      </dsp:nvSpPr>
      <dsp:spPr>
        <a:xfrm>
          <a:off x="8742015" y="714314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0243B-BC28-4D48-BB56-83AACE9D865A}">
      <dsp:nvSpPr>
        <dsp:cNvPr id="0" name=""/>
        <dsp:cNvSpPr/>
      </dsp:nvSpPr>
      <dsp:spPr>
        <a:xfrm>
          <a:off x="583949" y="859731"/>
          <a:ext cx="11020924" cy="11633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b="1" kern="1200" dirty="0"/>
            <a:t>Fundacji Wspierania Rozwoju Społecznego „Leonardo” (w tym WTZ i ŚDS) </a:t>
          </a:r>
        </a:p>
      </dsp:txBody>
      <dsp:txXfrm>
        <a:off x="583949" y="859731"/>
        <a:ext cx="11020924" cy="1163334"/>
      </dsp:txXfrm>
    </dsp:sp>
    <dsp:sp modelId="{F5551797-7DFC-4F9A-9594-3E809CF68CA5}">
      <dsp:nvSpPr>
        <dsp:cNvPr id="0" name=""/>
        <dsp:cNvSpPr/>
      </dsp:nvSpPr>
      <dsp:spPr>
        <a:xfrm>
          <a:off x="583949" y="2264355"/>
          <a:ext cx="7852507" cy="7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FFFF00"/>
              </a:solidFill>
            </a:rPr>
            <a:t>6.000,00 zł dla:</a:t>
          </a:r>
        </a:p>
      </dsp:txBody>
      <dsp:txXfrm>
        <a:off x="583949" y="2264355"/>
        <a:ext cx="7852507" cy="713864"/>
      </dsp:txXfrm>
    </dsp:sp>
    <dsp:sp modelId="{E1CC7010-1CCD-45CF-B46F-91C06C7746DC}">
      <dsp:nvSpPr>
        <dsp:cNvPr id="0" name=""/>
        <dsp:cNvSpPr/>
      </dsp:nvSpPr>
      <dsp:spPr>
        <a:xfrm>
          <a:off x="2117117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7981B-6832-4B00-84D2-8210A0720769}">
      <dsp:nvSpPr>
        <dsp:cNvPr id="0" name=""/>
        <dsp:cNvSpPr/>
      </dsp:nvSpPr>
      <dsp:spPr>
        <a:xfrm>
          <a:off x="3220830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5B189-C2D0-4CD1-A32B-3C810338C36C}">
      <dsp:nvSpPr>
        <dsp:cNvPr id="0" name=""/>
        <dsp:cNvSpPr/>
      </dsp:nvSpPr>
      <dsp:spPr>
        <a:xfrm>
          <a:off x="4325416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C9431-846E-4D0F-9EC5-30733B9B61D4}">
      <dsp:nvSpPr>
        <dsp:cNvPr id="0" name=""/>
        <dsp:cNvSpPr/>
      </dsp:nvSpPr>
      <dsp:spPr>
        <a:xfrm>
          <a:off x="5429130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9D520-F7C6-4405-92AD-70C3AB90781E}">
      <dsp:nvSpPr>
        <dsp:cNvPr id="0" name=""/>
        <dsp:cNvSpPr/>
      </dsp:nvSpPr>
      <dsp:spPr>
        <a:xfrm>
          <a:off x="6533716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0F074-373B-4716-8723-A9BA70F18146}">
      <dsp:nvSpPr>
        <dsp:cNvPr id="0" name=""/>
        <dsp:cNvSpPr/>
      </dsp:nvSpPr>
      <dsp:spPr>
        <a:xfrm>
          <a:off x="7637429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2DC64-65A6-4221-9919-6042E5051947}">
      <dsp:nvSpPr>
        <dsp:cNvPr id="0" name=""/>
        <dsp:cNvSpPr/>
      </dsp:nvSpPr>
      <dsp:spPr>
        <a:xfrm>
          <a:off x="8742015" y="2978220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9095F-55D6-49A1-B53E-ADBF180DCF05}">
      <dsp:nvSpPr>
        <dsp:cNvPr id="0" name=""/>
        <dsp:cNvSpPr/>
      </dsp:nvSpPr>
      <dsp:spPr>
        <a:xfrm>
          <a:off x="583949" y="3123636"/>
          <a:ext cx="11020924" cy="11633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b="1" kern="1200" dirty="0"/>
            <a:t>Prowincji Polskiej Zgromadzenia Córek Bożej Miłości dla DPS w Prusach</a:t>
          </a:r>
        </a:p>
      </dsp:txBody>
      <dsp:txXfrm>
        <a:off x="583949" y="3123636"/>
        <a:ext cx="11020924" cy="1163334"/>
      </dsp:txXfrm>
    </dsp:sp>
    <dsp:sp modelId="{3A4385B0-35A6-4365-9E1D-E8626E562A74}">
      <dsp:nvSpPr>
        <dsp:cNvPr id="0" name=""/>
        <dsp:cNvSpPr/>
      </dsp:nvSpPr>
      <dsp:spPr>
        <a:xfrm>
          <a:off x="583949" y="4528261"/>
          <a:ext cx="7852507" cy="71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rgbClr val="FFFF00"/>
              </a:solidFill>
            </a:rPr>
            <a:t>2.195,00 zł dla:</a:t>
          </a:r>
        </a:p>
      </dsp:txBody>
      <dsp:txXfrm>
        <a:off x="583949" y="4528261"/>
        <a:ext cx="7852507" cy="713864"/>
      </dsp:txXfrm>
    </dsp:sp>
    <dsp:sp modelId="{25E55539-9AF3-44DC-A9FA-C3414D09A405}">
      <dsp:nvSpPr>
        <dsp:cNvPr id="0" name=""/>
        <dsp:cNvSpPr/>
      </dsp:nvSpPr>
      <dsp:spPr>
        <a:xfrm>
          <a:off x="2117117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195BC-9267-4B10-9FA3-1CA2D5E32600}">
      <dsp:nvSpPr>
        <dsp:cNvPr id="0" name=""/>
        <dsp:cNvSpPr/>
      </dsp:nvSpPr>
      <dsp:spPr>
        <a:xfrm>
          <a:off x="3220830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07E1C-AB41-4DC0-AD31-C8561B879456}">
      <dsp:nvSpPr>
        <dsp:cNvPr id="0" name=""/>
        <dsp:cNvSpPr/>
      </dsp:nvSpPr>
      <dsp:spPr>
        <a:xfrm>
          <a:off x="4325416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46E64-ABFB-482B-AD23-87D0B6CAFE64}">
      <dsp:nvSpPr>
        <dsp:cNvPr id="0" name=""/>
        <dsp:cNvSpPr/>
      </dsp:nvSpPr>
      <dsp:spPr>
        <a:xfrm>
          <a:off x="5429130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C5B40-7BED-48C3-9996-5378AC9BE83D}">
      <dsp:nvSpPr>
        <dsp:cNvPr id="0" name=""/>
        <dsp:cNvSpPr/>
      </dsp:nvSpPr>
      <dsp:spPr>
        <a:xfrm>
          <a:off x="6533716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38851-8FD2-4EF7-A69D-F777604103F8}">
      <dsp:nvSpPr>
        <dsp:cNvPr id="0" name=""/>
        <dsp:cNvSpPr/>
      </dsp:nvSpPr>
      <dsp:spPr>
        <a:xfrm>
          <a:off x="7637429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BE644-1FEB-47D4-A6C4-7D01B2AF3742}">
      <dsp:nvSpPr>
        <dsp:cNvPr id="0" name=""/>
        <dsp:cNvSpPr/>
      </dsp:nvSpPr>
      <dsp:spPr>
        <a:xfrm>
          <a:off x="8742015" y="5242125"/>
          <a:ext cx="1837486" cy="145416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B6560-23C5-426B-ACFD-2A248C468030}">
      <dsp:nvSpPr>
        <dsp:cNvPr id="0" name=""/>
        <dsp:cNvSpPr/>
      </dsp:nvSpPr>
      <dsp:spPr>
        <a:xfrm>
          <a:off x="583949" y="5387542"/>
          <a:ext cx="11020924" cy="11633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b="1" kern="1200" dirty="0"/>
            <a:t>Polskiego Związku Emerytów, Rencistów i Inwalidów w Krzeszowicach</a:t>
          </a:r>
        </a:p>
      </dsp:txBody>
      <dsp:txXfrm>
        <a:off x="583949" y="5387542"/>
        <a:ext cx="11020924" cy="11633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9A4C8-27C5-4D18-86F6-A4CF361E0B51}">
      <dsp:nvSpPr>
        <dsp:cNvPr id="0" name=""/>
        <dsp:cNvSpPr/>
      </dsp:nvSpPr>
      <dsp:spPr>
        <a:xfrm>
          <a:off x="0" y="1098552"/>
          <a:ext cx="11665296" cy="2205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b="1" kern="1200" dirty="0">
              <a:solidFill>
                <a:schemeClr val="bg1">
                  <a:lumMod val="75000"/>
                  <a:lumOff val="25000"/>
                </a:schemeClr>
              </a:solidFill>
            </a:rPr>
            <a:t>Łączna wartość dofinansowania: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b="1" kern="1200" dirty="0">
              <a:solidFill>
                <a:schemeClr val="bg1">
                  <a:lumMod val="75000"/>
                  <a:lumOff val="25000"/>
                </a:schemeClr>
              </a:solidFill>
            </a:rPr>
            <a:t>94.195,00 zł </a:t>
          </a:r>
        </a:p>
      </dsp:txBody>
      <dsp:txXfrm>
        <a:off x="107661" y="1206213"/>
        <a:ext cx="11449974" cy="1990128"/>
      </dsp:txXfrm>
    </dsp:sp>
    <dsp:sp modelId="{2ABDD97A-7047-4285-99A5-BBD8743F6F2A}">
      <dsp:nvSpPr>
        <dsp:cNvPr id="0" name=""/>
        <dsp:cNvSpPr/>
      </dsp:nvSpPr>
      <dsp:spPr>
        <a:xfrm>
          <a:off x="0" y="3273153"/>
          <a:ext cx="1166529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373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5100" kern="1200" dirty="0">
            <a:solidFill>
              <a:srgbClr val="FF0000"/>
            </a:solidFill>
          </a:endParaRPr>
        </a:p>
      </dsp:txBody>
      <dsp:txXfrm>
        <a:off x="0" y="3273153"/>
        <a:ext cx="11665296" cy="1076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B855B-5F04-4F6E-9277-CF579139E33A}">
      <dsp:nvSpPr>
        <dsp:cNvPr id="0" name=""/>
        <dsp:cNvSpPr/>
      </dsp:nvSpPr>
      <dsp:spPr>
        <a:xfrm>
          <a:off x="0" y="59725"/>
          <a:ext cx="11521280" cy="1966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bg1"/>
              </a:solidFill>
            </a:rPr>
            <a:t>Dostosowanie budynków Urzędów Gmin </a:t>
          </a:r>
          <a:br>
            <a:rPr lang="pl-PL" sz="2800" b="1" kern="1200" dirty="0">
              <a:solidFill>
                <a:schemeClr val="bg1"/>
              </a:solidFill>
            </a:rPr>
          </a:br>
          <a:r>
            <a:rPr lang="pl-PL" sz="2800" b="1" kern="1200" dirty="0">
              <a:solidFill>
                <a:schemeClr val="bg1"/>
              </a:solidFill>
            </a:rPr>
            <a:t>w Iwanowicach i Mogilanach do potrzeb osób niepełnosprawnych</a:t>
          </a:r>
        </a:p>
      </dsp:txBody>
      <dsp:txXfrm>
        <a:off x="95978" y="155703"/>
        <a:ext cx="11329324" cy="1774157"/>
      </dsp:txXfrm>
    </dsp:sp>
    <dsp:sp modelId="{A7F7ED93-6036-4FF2-B14B-F78461F675C9}">
      <dsp:nvSpPr>
        <dsp:cNvPr id="0" name=""/>
        <dsp:cNvSpPr/>
      </dsp:nvSpPr>
      <dsp:spPr>
        <a:xfrm>
          <a:off x="0" y="2025838"/>
          <a:ext cx="1152128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01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b="1" kern="1200" dirty="0">
              <a:solidFill>
                <a:srgbClr val="FFFF00"/>
              </a:solidFill>
            </a:rPr>
            <a:t>32.033,90 zł</a:t>
          </a:r>
          <a:endParaRPr lang="pl-PL" sz="2900" b="1" kern="1200" dirty="0">
            <a:solidFill>
              <a:srgbClr val="FFFF00"/>
            </a:solidFill>
          </a:endParaRPr>
        </a:p>
      </dsp:txBody>
      <dsp:txXfrm>
        <a:off x="0" y="2025838"/>
        <a:ext cx="11521280" cy="662400"/>
      </dsp:txXfrm>
    </dsp:sp>
    <dsp:sp modelId="{C6CE58AF-4176-47CC-BBAD-B7C0497A01B2}">
      <dsp:nvSpPr>
        <dsp:cNvPr id="0" name=""/>
        <dsp:cNvSpPr/>
      </dsp:nvSpPr>
      <dsp:spPr>
        <a:xfrm>
          <a:off x="0" y="2688238"/>
          <a:ext cx="11521280" cy="1706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bg1"/>
              </a:solidFill>
            </a:rPr>
            <a:t>Zakup </a:t>
          </a:r>
          <a:r>
            <a:rPr lang="pl-PL" sz="2800" b="1" kern="1200" dirty="0" err="1">
              <a:solidFill>
                <a:schemeClr val="bg1"/>
              </a:solidFill>
            </a:rPr>
            <a:t>busa</a:t>
          </a:r>
          <a:r>
            <a:rPr lang="pl-PL" sz="2800" b="1" kern="1200" dirty="0">
              <a:solidFill>
                <a:schemeClr val="bg1"/>
              </a:solidFill>
            </a:rPr>
            <a:t> do przewozu osób niepełnosprawnych dla Fundacji im. Brata Alberta – Środowiskowego Domu Samopomocy</a:t>
          </a:r>
        </a:p>
      </dsp:txBody>
      <dsp:txXfrm>
        <a:off x="83309" y="2771547"/>
        <a:ext cx="11354662" cy="1539974"/>
      </dsp:txXfrm>
    </dsp:sp>
    <dsp:sp modelId="{24327CD9-F9F1-4A34-A8A0-A14CF8909399}">
      <dsp:nvSpPr>
        <dsp:cNvPr id="0" name=""/>
        <dsp:cNvSpPr/>
      </dsp:nvSpPr>
      <dsp:spPr>
        <a:xfrm>
          <a:off x="0" y="4394831"/>
          <a:ext cx="11521280" cy="96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01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b="1" kern="1200" dirty="0">
              <a:solidFill>
                <a:srgbClr val="FFFF00"/>
              </a:solidFill>
            </a:rPr>
            <a:t>83.822,40 zł</a:t>
          </a:r>
        </a:p>
      </dsp:txBody>
      <dsp:txXfrm>
        <a:off x="0" y="4394831"/>
        <a:ext cx="11521280" cy="9626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B855B-5F04-4F6E-9277-CF579139E33A}">
      <dsp:nvSpPr>
        <dsp:cNvPr id="0" name=""/>
        <dsp:cNvSpPr/>
      </dsp:nvSpPr>
      <dsp:spPr>
        <a:xfrm>
          <a:off x="0" y="432050"/>
          <a:ext cx="1152128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solidFill>
                <a:schemeClr val="bg1"/>
              </a:solidFill>
            </a:rPr>
            <a:t>Stowarzyszenie „Ognisko” – Modernizacja Warsztatów Terapii Zajęciowej w Pobiedniku Małym</a:t>
          </a:r>
        </a:p>
      </dsp:txBody>
      <dsp:txXfrm>
        <a:off x="63112" y="495162"/>
        <a:ext cx="11395056" cy="1166626"/>
      </dsp:txXfrm>
    </dsp:sp>
    <dsp:sp modelId="{A7F7ED93-6036-4FF2-B14B-F78461F675C9}">
      <dsp:nvSpPr>
        <dsp:cNvPr id="0" name=""/>
        <dsp:cNvSpPr/>
      </dsp:nvSpPr>
      <dsp:spPr>
        <a:xfrm>
          <a:off x="0" y="1910073"/>
          <a:ext cx="1152128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01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200" b="1" kern="1200" dirty="0">
              <a:solidFill>
                <a:srgbClr val="FFFF00"/>
              </a:solidFill>
            </a:rPr>
            <a:t>149.876,01 zł</a:t>
          </a:r>
          <a:r>
            <a:rPr lang="pl-PL" sz="2900" b="1" kern="1200" dirty="0">
              <a:solidFill>
                <a:srgbClr val="FFFF00"/>
              </a:solidFill>
            </a:rPr>
            <a:t>  </a:t>
          </a:r>
        </a:p>
      </dsp:txBody>
      <dsp:txXfrm>
        <a:off x="0" y="1910073"/>
        <a:ext cx="1152128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Obraz 2">
          <a:extLst xmlns:a="http://schemas.openxmlformats.org/drawingml/2006/main">
            <a:ext uri="{FF2B5EF4-FFF2-40B4-BE49-F238E27FC236}">
              <a16:creationId xmlns:a16="http://schemas.microsoft.com/office/drawing/2014/main" id="{8383B22D-1B6F-310C-F064-7B09C305635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496944" cy="5334000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254000" h="127000" prst="slope"/>
          <a:bevelB prst="slope"/>
        </a:sp3d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Obraz 3">
          <a:extLst xmlns:a="http://schemas.openxmlformats.org/drawingml/2006/main">
            <a:ext uri="{FF2B5EF4-FFF2-40B4-BE49-F238E27FC236}">
              <a16:creationId xmlns:a16="http://schemas.microsoft.com/office/drawing/2014/main" id="{B96845D9-53F3-9526-532A-D99EA15873E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217152" cy="6812280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254000" h="127000" prst="coolSlant"/>
          <a:bevelB prst="coolSlant"/>
        </a:sp3d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Obraz 2">
          <a:extLst xmlns:a="http://schemas.openxmlformats.org/drawingml/2006/main">
            <a:ext uri="{FF2B5EF4-FFF2-40B4-BE49-F238E27FC236}">
              <a16:creationId xmlns:a16="http://schemas.microsoft.com/office/drawing/2014/main" id="{061D2C79-46C1-9318-E9D8-7244864D00C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-1052736"/>
          <a:ext cx="7373015" cy="4174976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254000" h="127000" prst="coolSlant"/>
          <a:bevelB prst="coolSlant"/>
        </a:sp3d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0.85571</cdr:y>
    </cdr:to>
    <cdr:pic>
      <cdr:nvPicPr>
        <cdr:cNvPr id="6" name="Obraz 5">
          <a:extLst xmlns:a="http://schemas.openxmlformats.org/drawingml/2006/main">
            <a:ext uri="{FF2B5EF4-FFF2-40B4-BE49-F238E27FC236}">
              <a16:creationId xmlns:a16="http://schemas.microsoft.com/office/drawing/2014/main" id="{EEBC9AEA-D5D2-C726-28C3-279E3CB5A1E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1665296" cy="3572576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254000" h="127000" prst="coolSlant"/>
          <a:bevelB/>
        </a:sp3d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0.97715</cdr:x>
      <cdr:y>0.88343</cdr:y>
    </cdr:to>
    <cdr:pic>
      <cdr:nvPicPr>
        <cdr:cNvPr id="4" name="Obraz 3">
          <a:extLst xmlns:a="http://schemas.openxmlformats.org/drawingml/2006/main">
            <a:ext uri="{FF2B5EF4-FFF2-40B4-BE49-F238E27FC236}">
              <a16:creationId xmlns:a16="http://schemas.microsoft.com/office/drawing/2014/main" id="{0B661850-9D09-6A5F-8AF5-C7559FB5415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302752" cy="4712208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254000" h="127000" prst="coolSlant"/>
          <a:bevelB prst="coolSlant"/>
        </a:sp3d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0.02857</cdr:y>
    </cdr:from>
    <cdr:to>
      <cdr:x>1</cdr:x>
      <cdr:y>0.92857</cdr:y>
    </cdr:to>
    <cdr:pic>
      <cdr:nvPicPr>
        <cdr:cNvPr id="3" name="Obraz 2">
          <a:extLst xmlns:a="http://schemas.openxmlformats.org/drawingml/2006/main">
            <a:ext uri="{FF2B5EF4-FFF2-40B4-BE49-F238E27FC236}">
              <a16:creationId xmlns:a16="http://schemas.microsoft.com/office/drawing/2014/main" id="{24259152-1DDF-8835-AACA-6C6EF9015D4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152400"/>
          <a:ext cx="8064896" cy="4800600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254000" h="127000" prst="coolSlant"/>
          <a:bevelB prst="coolSlant"/>
        </a:sp3d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Obraz 3">
          <a:extLst xmlns:a="http://schemas.openxmlformats.org/drawingml/2006/main">
            <a:ext uri="{FF2B5EF4-FFF2-40B4-BE49-F238E27FC236}">
              <a16:creationId xmlns:a16="http://schemas.microsoft.com/office/drawing/2014/main" id="{BBDAB615-ADE3-88CB-4BC4-681D760E219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8404800" cy="51206400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254000" h="127000" prst="coolSlant"/>
          <a:bevelB prst="coolSlant"/>
        </a:sp3d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Obraz 2">
          <a:extLst xmlns:a="http://schemas.openxmlformats.org/drawingml/2006/main">
            <a:ext uri="{FF2B5EF4-FFF2-40B4-BE49-F238E27FC236}">
              <a16:creationId xmlns:a16="http://schemas.microsoft.com/office/drawing/2014/main" id="{29656F8F-D417-53B7-DB3A-E9614571F22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2566020" y="0"/>
          <a:ext cx="9289032" cy="5039072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254000" h="127000" prst="coolSlant"/>
          <a:bevelB prst="coolSlant"/>
        </a:sp3d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E3130C-DF99-4457-B811-4D1A0C4BF76E}" type="datetime1">
              <a:rPr lang="pl-PL" smtClean="0"/>
              <a:t>07.12.2022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9F912AB-2776-42F2-A957-313FC7EFEDB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37D54-E372-4ACB-915F-5600C48CEED8}" type="datetime1">
              <a:rPr lang="pl-PL" smtClean="0"/>
              <a:pPr/>
              <a:t>07.12.2022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r>
              <a:rPr lang="pl-PL" noProof="0" dirty="0"/>
              <a:t>a</a:t>
            </a:r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1306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281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943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554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333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2489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2278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613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5397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577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4220DD71-D767-4C74-B900-E9F60585E0CC}" type="datetime1">
              <a:rPr lang="pl-PL" noProof="0" smtClean="0"/>
              <a:t>07.12.2022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A013F82-EE5E-44EE-A61D-E31C6657F26F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2ECC20-757F-41D5-B5E4-F8DAF9357770}" type="datetime1">
              <a:rPr lang="pl-PL" noProof="0" smtClean="0"/>
              <a:t>07.12.2022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5D510B-904B-4981-8A79-B1F2C34D99F5}" type="datetime1">
              <a:rPr lang="pl-PL" noProof="0" smtClean="0"/>
              <a:t>07.12.2022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DE7317-708B-4E84-8BFC-10C0A46FD3FB}" type="datetime1">
              <a:rPr lang="pl-PL" noProof="0" smtClean="0"/>
              <a:t>07.12.2022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5F353D-C7CE-4682-8CD2-C6761D902786}" type="datetime1">
              <a:rPr lang="pl-PL" noProof="0" smtClean="0"/>
              <a:t>07.12.2022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F7267B-E25A-4701-A91D-46DAEDB800BC}" type="datetime1">
              <a:rPr lang="pl-PL" smtClean="0"/>
              <a:t>07.12.2022</a:t>
            </a:fld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8747D2-1AB3-480B-83F7-7071A997D994}" type="datetime1">
              <a:rPr lang="pl-PL" noProof="0" smtClean="0"/>
              <a:t>07.12.2022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87D812-CD9E-4576-901C-E53CE9FFB42C}" type="datetime1">
              <a:rPr lang="pl-PL" noProof="0" smtClean="0"/>
              <a:t>07.12.2022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>
          <a:xfrm>
            <a:off x="1522412" y="6400800"/>
            <a:ext cx="6553199" cy="276228"/>
          </a:xfrm>
        </p:spPr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D7C437-1240-4F72-BD96-FFAF9D631CFF}" type="datetime1">
              <a:rPr lang="pl-PL" smtClean="0"/>
              <a:t>07.12.2022</a:t>
            </a:fld>
            <a:endParaRPr lang="en-US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9BF4B3-2C13-410E-847F-AE77BF15BE98}" type="datetime1">
              <a:rPr lang="pl-PL" noProof="0" smtClean="0"/>
              <a:t>07.12.2022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B184DE-DC73-45D3-AB7F-573813120592}" type="datetime1">
              <a:rPr lang="pl-PL" noProof="0" smtClean="0"/>
              <a:t>07.12.2022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BBEF7DC-CC43-4169-9643-B591D7B45511}" type="datetime1">
              <a:rPr lang="pl-PL" noProof="0" smtClean="0"/>
              <a:t>07.12.2022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4878" y="1905000"/>
            <a:ext cx="11999068" cy="2895600"/>
          </a:xfrm>
          <a:noFill/>
          <a:ln>
            <a:solidFill>
              <a:schemeClr val="accent1"/>
            </a:solidFill>
          </a:ln>
        </p:spPr>
        <p:txBody>
          <a:bodyPr rtlCol="0" anchor="t">
            <a:normAutofit/>
          </a:bodyPr>
          <a:lstStyle/>
          <a:p>
            <a:pPr algn="ctr" rtl="0">
              <a:lnSpc>
                <a:spcPct val="150000"/>
              </a:lnSpc>
            </a:pPr>
            <a:r>
              <a:rPr lang="pl-PL" sz="4000" spc="600" dirty="0">
                <a:cs typeface="Times New Roman" panose="02020603050405020304" pitchFamily="18" charset="0"/>
              </a:rPr>
              <a:t>ORGANIZACJE POZARZĄDOWE</a:t>
            </a:r>
            <a:br>
              <a:rPr lang="pl-PL" sz="4000" spc="600" dirty="0">
                <a:cs typeface="Times New Roman" panose="02020603050405020304" pitchFamily="18" charset="0"/>
              </a:rPr>
            </a:br>
            <a:r>
              <a:rPr lang="pl-PL" sz="4000" spc="600" dirty="0">
                <a:cs typeface="Times New Roman" panose="02020603050405020304" pitchFamily="18" charset="0"/>
              </a:rPr>
              <a:t>- pomoc społeczna na terenie Powiatu Krakowskiego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9796" y="5445224"/>
            <a:ext cx="8229600" cy="1219200"/>
          </a:xfrm>
        </p:spPr>
        <p:txBody>
          <a:bodyPr rtlCol="0">
            <a:normAutofit fontScale="92500" lnSpcReduction="20000"/>
          </a:bodyPr>
          <a:lstStyle/>
          <a:p>
            <a:pPr rtl="0"/>
            <a:endParaRPr lang="pl-PL" dirty="0"/>
          </a:p>
          <a:p>
            <a:pPr rtl="0"/>
            <a:endParaRPr lang="pl-PL" dirty="0"/>
          </a:p>
          <a:p>
            <a:pPr rtl="0"/>
            <a:endParaRPr lang="pl-PL" dirty="0">
              <a:solidFill>
                <a:srgbClr val="FF0000"/>
              </a:solidFill>
            </a:endParaRPr>
          </a:p>
          <a:p>
            <a:pPr rtl="0"/>
            <a:r>
              <a:rPr lang="pl-PL" dirty="0">
                <a:solidFill>
                  <a:srgbClr val="FF0000"/>
                </a:solidFill>
              </a:rPr>
              <a:t>Prezentujący: Dyrektor Powiatowego Centrum Pomocy Rodzinie w Krakowie – Agnieszka Biela</a:t>
            </a:r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AE753B5-95DD-972E-3244-DC3E3460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1700808"/>
            <a:ext cx="2988814" cy="2700820"/>
          </a:xfrm>
        </p:spPr>
        <p:txBody>
          <a:bodyPr anchor="t"/>
          <a:lstStyle/>
          <a:p>
            <a:pPr algn="ctr"/>
            <a:r>
              <a:rPr lang="pl-PL" sz="3200" b="1" dirty="0"/>
              <a:t>Warsztat Terapii Zajęciowej </a:t>
            </a:r>
            <a:br>
              <a:rPr lang="pl-PL" sz="3200" b="1" dirty="0"/>
            </a:br>
            <a:r>
              <a:rPr lang="pl-PL" sz="3200" b="1" dirty="0"/>
              <a:t>w Rzozowie</a:t>
            </a:r>
            <a:br>
              <a:rPr lang="pl-PL" sz="3200" b="1" dirty="0"/>
            </a:br>
            <a:br>
              <a:rPr lang="pl-PL" sz="3200" b="1" dirty="0"/>
            </a:br>
            <a:r>
              <a:rPr lang="pl-PL" sz="2000" b="1" dirty="0"/>
              <a:t>(Stowarzyszenie Pomocy Osobom Niepełnosprawnym „Kruszynki”)</a:t>
            </a:r>
            <a:endParaRPr lang="pl-PL" sz="3200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16C4C41-149C-53A2-387A-4B22EDFB5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929424"/>
              </p:ext>
            </p:extLst>
          </p:nvPr>
        </p:nvGraphicFramePr>
        <p:xfrm>
          <a:off x="3790156" y="685800"/>
          <a:ext cx="8064896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1CA47EA-FA09-5379-0A54-30BC72545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035324"/>
            <a:ext cx="9887999" cy="533400"/>
          </a:xfrm>
        </p:spPr>
        <p:txBody>
          <a:bodyPr>
            <a:normAutofit/>
          </a:bodyPr>
          <a:lstStyle/>
          <a:p>
            <a:r>
              <a:rPr lang="pl-PL" sz="3200" b="1" dirty="0"/>
              <a:t>Dotacja w wysokości: 	</a:t>
            </a:r>
            <a:r>
              <a:rPr lang="pl-PL" sz="3200" b="1" dirty="0">
                <a:solidFill>
                  <a:srgbClr val="FFFF00"/>
                </a:solidFill>
              </a:rPr>
              <a:t>870.179,00 zł</a:t>
            </a:r>
            <a:endParaRPr lang="pl-PL" sz="32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7C9D82-C65E-929F-7855-C4708767C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685800"/>
            <a:ext cx="5305755" cy="5206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54000" h="127000" prst="coolSlant"/>
            <a:bevelB prst="coolSlant"/>
          </a:sp3d>
        </p:spPr>
      </p:pic>
    </p:spTree>
    <p:extLst>
      <p:ext uri="{BB962C8B-B14F-4D97-AF65-F5344CB8AC3E}">
        <p14:creationId xmlns:p14="http://schemas.microsoft.com/office/powerpoint/2010/main" val="19539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AE753B5-95DD-972E-3244-DC3E3460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1700808"/>
            <a:ext cx="2988814" cy="2700820"/>
          </a:xfrm>
        </p:spPr>
        <p:txBody>
          <a:bodyPr anchor="t"/>
          <a:lstStyle/>
          <a:p>
            <a:pPr algn="ctr"/>
            <a:r>
              <a:rPr lang="pl-PL" sz="3200" b="1" dirty="0"/>
              <a:t>Warsztat Terapii Zajęciowej </a:t>
            </a:r>
            <a:br>
              <a:rPr lang="pl-PL" sz="3200" b="1" dirty="0"/>
            </a:br>
            <a:r>
              <a:rPr lang="pl-PL" sz="3200" b="1" dirty="0"/>
              <a:t>w </a:t>
            </a:r>
            <a:br>
              <a:rPr lang="pl-PL" sz="3200" b="1" dirty="0"/>
            </a:br>
            <a:r>
              <a:rPr lang="pl-PL" sz="3200" b="1" dirty="0"/>
              <a:t>Pobiedniku Małym</a:t>
            </a:r>
            <a:br>
              <a:rPr lang="pl-PL" sz="3200" b="1" dirty="0"/>
            </a:br>
            <a:br>
              <a:rPr lang="pl-PL" sz="3200" b="1" dirty="0"/>
            </a:br>
            <a:r>
              <a:rPr lang="pl-PL" sz="1600" b="1" dirty="0"/>
              <a:t>(Chrześcijańskie Stowarzyszenie Osób Niepełnosprawnych, Ich Rodzin i Przyjaciół </a:t>
            </a:r>
            <a:br>
              <a:rPr lang="pl-PL" sz="1600" b="1" dirty="0"/>
            </a:br>
            <a:r>
              <a:rPr lang="pl-PL" sz="1600" b="1" dirty="0"/>
              <a:t>"Ognisko „)</a:t>
            </a:r>
            <a:endParaRPr lang="pl-PL" sz="3200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16C4C41-149C-53A2-387A-4B22EDFB5F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90156" y="685800"/>
          <a:ext cx="8064896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1CA47EA-FA09-5379-0A54-30BC72545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035324"/>
            <a:ext cx="9887999" cy="533400"/>
          </a:xfrm>
        </p:spPr>
        <p:txBody>
          <a:bodyPr>
            <a:normAutofit/>
          </a:bodyPr>
          <a:lstStyle/>
          <a:p>
            <a:r>
              <a:rPr lang="pl-PL" sz="3200" b="1" dirty="0"/>
              <a:t>Dotacja w wysokości: 	</a:t>
            </a:r>
            <a:r>
              <a:rPr lang="pl-PL" sz="3200" b="1" dirty="0">
                <a:solidFill>
                  <a:srgbClr val="FFFF00"/>
                </a:solidFill>
              </a:rPr>
              <a:t>1.007,067,00 zł</a:t>
            </a:r>
            <a:endParaRPr lang="pl-PL" sz="32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EF7E3A-8EF9-35C4-4AD4-2AB980054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6" y="1021360"/>
            <a:ext cx="8254653" cy="4662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54000" h="127000" prst="coolSlant"/>
            <a:bevelB prst="coolSlant"/>
          </a:sp3d>
        </p:spPr>
      </p:pic>
    </p:spTree>
    <p:extLst>
      <p:ext uri="{BB962C8B-B14F-4D97-AF65-F5344CB8AC3E}">
        <p14:creationId xmlns:p14="http://schemas.microsoft.com/office/powerpoint/2010/main" val="29540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AE753B5-95DD-972E-3244-DC3E3460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1" y="188640"/>
            <a:ext cx="12158043" cy="792088"/>
          </a:xfrm>
        </p:spPr>
        <p:txBody>
          <a:bodyPr anchor="t"/>
          <a:lstStyle/>
          <a:p>
            <a:pPr algn="ctr"/>
            <a:r>
              <a:rPr lang="pl-PL" sz="2400" b="1" dirty="0"/>
              <a:t>Rodzinny Dom Dziecka w Skawinie, prowadzony przez </a:t>
            </a:r>
            <a:r>
              <a:rPr lang="pl-PL" sz="2400" b="1" dirty="0">
                <a:effectLst/>
              </a:rPr>
              <a:t>Centrum Don </a:t>
            </a:r>
            <a:r>
              <a:rPr lang="pl-PL" sz="2400" b="1" dirty="0" err="1">
                <a:effectLst/>
              </a:rPr>
              <a:t>Guanella</a:t>
            </a:r>
            <a:br>
              <a:rPr lang="pl-PL" sz="2400" dirty="0"/>
            </a:br>
            <a:r>
              <a:rPr lang="pl-PL" sz="2400" b="1" dirty="0">
                <a:effectLst/>
              </a:rPr>
              <a:t>Dom Zakonny Zgromadzenia Sług Miłości</a:t>
            </a:r>
            <a:br>
              <a:rPr lang="pl-PL" sz="2400" dirty="0"/>
            </a:br>
            <a:endParaRPr lang="pl-PL" sz="2400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16C4C41-149C-53A2-387A-4B22EDFB5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094540"/>
              </p:ext>
            </p:extLst>
          </p:nvPr>
        </p:nvGraphicFramePr>
        <p:xfrm>
          <a:off x="3142084" y="980728"/>
          <a:ext cx="8712968" cy="503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1CA47EA-FA09-5379-0A54-30BC72545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247684"/>
            <a:ext cx="9887999" cy="533400"/>
          </a:xfrm>
        </p:spPr>
        <p:txBody>
          <a:bodyPr>
            <a:normAutofit/>
          </a:bodyPr>
          <a:lstStyle/>
          <a:p>
            <a:r>
              <a:rPr lang="pl-PL" sz="3200" b="1" dirty="0"/>
              <a:t>Dotacja w wysokości: </a:t>
            </a:r>
            <a:r>
              <a:rPr lang="pl-PL" sz="3200" b="1" dirty="0">
                <a:solidFill>
                  <a:srgbClr val="FFFF00"/>
                </a:solidFill>
              </a:rPr>
              <a:t>	514.000,00 zł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81612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762D9DB-3B19-B755-2218-4BA0C72A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Sport, Kultura, Rekreacja i Turystyka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Osób Niepełnosprawnych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E764669-478B-CB81-6EE6-16FA75DB6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98" y="2204864"/>
            <a:ext cx="7422822" cy="392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52B396-BC1E-3272-AE46-5F8795BEF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346424"/>
              </p:ext>
            </p:extLst>
          </p:nvPr>
        </p:nvGraphicFramePr>
        <p:xfrm>
          <a:off x="1" y="44624"/>
          <a:ext cx="12188824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740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52B396-BC1E-3272-AE46-5F8795BEF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749427"/>
              </p:ext>
            </p:extLst>
          </p:nvPr>
        </p:nvGraphicFramePr>
        <p:xfrm>
          <a:off x="1" y="44624"/>
          <a:ext cx="12188824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71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52B396-BC1E-3272-AE46-5F8795BEF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5600204"/>
              </p:ext>
            </p:extLst>
          </p:nvPr>
        </p:nvGraphicFramePr>
        <p:xfrm>
          <a:off x="1" y="44624"/>
          <a:ext cx="12188824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49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52B396-BC1E-3272-AE46-5F8795BEF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257770"/>
              </p:ext>
            </p:extLst>
          </p:nvPr>
        </p:nvGraphicFramePr>
        <p:xfrm>
          <a:off x="1" y="44624"/>
          <a:ext cx="12188824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63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52B396-BC1E-3272-AE46-5F8795BEF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409613"/>
              </p:ext>
            </p:extLst>
          </p:nvPr>
        </p:nvGraphicFramePr>
        <p:xfrm>
          <a:off x="1" y="44624"/>
          <a:ext cx="12188824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708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7D7BE1F-2A3F-F278-3B0D-79DA1285EE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634027"/>
              </p:ext>
            </p:extLst>
          </p:nvPr>
        </p:nvGraphicFramePr>
        <p:xfrm>
          <a:off x="333772" y="720372"/>
          <a:ext cx="11665296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5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CEAC5E2-97C5-91A1-5C81-AD537F203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2278773"/>
              </p:ext>
            </p:extLst>
          </p:nvPr>
        </p:nvGraphicFramePr>
        <p:xfrm>
          <a:off x="693812" y="490510"/>
          <a:ext cx="10801200" cy="5876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16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E75A91-F90A-DB14-7061-E9F9E49C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260648"/>
            <a:ext cx="11521280" cy="1080120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FFFF00"/>
                </a:solidFill>
              </a:rPr>
              <a:t>Program Wyrównywania Różnic </a:t>
            </a:r>
            <a:br>
              <a:rPr lang="pl-PL" dirty="0">
                <a:solidFill>
                  <a:srgbClr val="FFFF00"/>
                </a:solidFill>
              </a:rPr>
            </a:br>
            <a:r>
              <a:rPr lang="pl-PL" dirty="0">
                <a:solidFill>
                  <a:srgbClr val="FFFF00"/>
                </a:solidFill>
              </a:rPr>
              <a:t>Między Regionami III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6F8BE96-50C3-75DB-D913-4DE38B543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08295"/>
              </p:ext>
            </p:extLst>
          </p:nvPr>
        </p:nvGraphicFramePr>
        <p:xfrm>
          <a:off x="333772" y="1556792"/>
          <a:ext cx="1152128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08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E75A91-F90A-DB14-7061-E9F9E49C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98" y="-171400"/>
            <a:ext cx="11521280" cy="1371600"/>
          </a:xfrm>
        </p:spPr>
        <p:txBody>
          <a:bodyPr/>
          <a:lstStyle/>
          <a:p>
            <a:pPr algn="ctr"/>
            <a:endParaRPr lang="pl-PL" dirty="0">
              <a:solidFill>
                <a:srgbClr val="FFFF0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6F8BE96-50C3-75DB-D913-4DE38B543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416708"/>
              </p:ext>
            </p:extLst>
          </p:nvPr>
        </p:nvGraphicFramePr>
        <p:xfrm>
          <a:off x="294928" y="980728"/>
          <a:ext cx="1152128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7F5E923-5BD1-1091-7284-8322A9C68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334418"/>
              </p:ext>
            </p:extLst>
          </p:nvPr>
        </p:nvGraphicFramePr>
        <p:xfrm>
          <a:off x="1197868" y="4221088"/>
          <a:ext cx="9793088" cy="145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134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808192-863A-27A4-5B3E-0AEA903C6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381000"/>
            <a:ext cx="11521279" cy="54242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Powiat Krakowski w drodze konkursu ofert na realizację zadania publicznego, zlecił Stowarzyszeniu „Być Szczęśliwym” realizację indywidualnych zajęć dla osób niepełnosprawnych pn. „Zajęcia hipoterapeutyczne dla osób niepełnosprawnych w Powiecie Krakowskim”.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Wartość dofinansowania wyniosła 25.000,00 zł</a:t>
            </a:r>
          </a:p>
        </p:txBody>
      </p:sp>
    </p:spTree>
    <p:extLst>
      <p:ext uri="{BB962C8B-B14F-4D97-AF65-F5344CB8AC3E}">
        <p14:creationId xmlns:p14="http://schemas.microsoft.com/office/powerpoint/2010/main" val="15087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8F3022E6-EDFD-D247-FE20-23CB70E9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2204864"/>
            <a:ext cx="9144001" cy="2736304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solidFill>
                  <a:schemeClr val="tx1"/>
                </a:solidFill>
              </a:rPr>
              <a:t>W roku 2022 Fundacja Mój Sen realizowała program Opieki Wytchnieniowej dla osób z autyzmem.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Kwota przeznaczona na ten cel to </a:t>
            </a:r>
            <a:r>
              <a:rPr lang="pl-PL" dirty="0">
                <a:solidFill>
                  <a:srgbClr val="FFFF00"/>
                </a:solidFill>
              </a:rPr>
              <a:t>70.600,00 zł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9E527EC-032B-2D6E-3F66-1C3949481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53" y="404664"/>
            <a:ext cx="3282718" cy="1800200"/>
          </a:xfrm>
        </p:spPr>
      </p:pic>
    </p:spTree>
    <p:extLst>
      <p:ext uri="{BB962C8B-B14F-4D97-AF65-F5344CB8AC3E}">
        <p14:creationId xmlns:p14="http://schemas.microsoft.com/office/powerpoint/2010/main" val="30586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669B9B-C832-6B91-30AE-229F71B4A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1" y="1556792"/>
            <a:ext cx="9144001" cy="434414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4000" dirty="0">
                <a:solidFill>
                  <a:schemeClr val="tx1"/>
                </a:solidFill>
                <a:latin typeface="Arial Black" panose="020B0A04020102020204" pitchFamily="34" charset="0"/>
              </a:rPr>
              <a:t>Łączne dofinansowanie działalności organizacji pozarządowych w </a:t>
            </a:r>
            <a:br>
              <a:rPr lang="pl-PL" sz="4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l-PL" sz="4000" dirty="0">
                <a:solidFill>
                  <a:schemeClr val="tx1"/>
                </a:solidFill>
                <a:latin typeface="Arial Black" panose="020B0A04020102020204" pitchFamily="34" charset="0"/>
              </a:rPr>
              <a:t>Powiecie Krakowskim wyniosło</a:t>
            </a:r>
            <a:r>
              <a:rPr lang="pl-PL" sz="4000" b="0" i="0" u="none" strike="noStrike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br>
              <a:rPr lang="pl-PL" sz="4000" b="0" i="0" u="none" strike="noStrike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pl-PL" sz="4000" b="0" i="0" u="none" strike="noStrike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w bieżącym roku</a:t>
            </a:r>
            <a:br>
              <a:rPr lang="pl-PL" sz="4000" b="0" i="0" u="none" strike="noStrike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pl-PL" sz="4000" b="0" strike="noStrike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16 368 389,00 </a:t>
            </a:r>
            <a:endParaRPr lang="pl-PL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C23A19D8-131F-457F-E352-C3207A25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12188825" cy="60486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4000" dirty="0">
                <a:solidFill>
                  <a:schemeClr val="tx1"/>
                </a:solidFill>
              </a:rPr>
              <a:t>Powiatowe Centrum Pomocy Rodzinie </a:t>
            </a:r>
            <a:br>
              <a:rPr lang="pl-PL" sz="4000" dirty="0">
                <a:solidFill>
                  <a:schemeClr val="tx1"/>
                </a:solidFill>
              </a:rPr>
            </a:br>
            <a:r>
              <a:rPr lang="pl-PL" sz="4000" dirty="0">
                <a:solidFill>
                  <a:schemeClr val="tx1"/>
                </a:solidFill>
              </a:rPr>
              <a:t>w Krakowie, poszukuje również kandydatów na rodziny zastępcze.</a:t>
            </a:r>
            <a:br>
              <a:rPr lang="pl-PL" sz="4000" dirty="0">
                <a:solidFill>
                  <a:schemeClr val="tx1"/>
                </a:solidFill>
              </a:rPr>
            </a:br>
            <a:r>
              <a:rPr lang="pl-PL" sz="4000" dirty="0">
                <a:solidFill>
                  <a:schemeClr val="tx1"/>
                </a:solidFill>
              </a:rPr>
              <a:t>Szczegółowych informacji w tym zakresie udziela Dział Wspierania Rodziny i Systemu Pieczy Zastępczej w Skawinie – tel. (12) 210-09-76 </a:t>
            </a:r>
            <a:br>
              <a:rPr lang="pl-PL" sz="4000" dirty="0">
                <a:solidFill>
                  <a:schemeClr val="tx1"/>
                </a:solidFill>
              </a:rPr>
            </a:br>
            <a:r>
              <a:rPr lang="pl-PL" sz="4000" dirty="0">
                <a:solidFill>
                  <a:schemeClr val="tx1"/>
                </a:solidFill>
              </a:rPr>
              <a:t>wew. 24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E3AD435D-A00C-D5BD-2517-70EBDE3AD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71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C7A1D3-87A3-85D7-0032-07BB644E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C0CD847-7540-5AEA-A441-3BE333068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8433CF3-1506-F21B-78C5-707B928A5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" y="0"/>
            <a:ext cx="12180948" cy="68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23F34EB-B54D-A272-5A64-94A66B42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1" y="2204864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rgbClr val="FFFF00"/>
                </a:solidFill>
              </a:rPr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39215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AE753B5-95DD-972E-3244-DC3E3460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1700808"/>
            <a:ext cx="2988814" cy="4392488"/>
          </a:xfrm>
        </p:spPr>
        <p:txBody>
          <a:bodyPr anchor="t"/>
          <a:lstStyle/>
          <a:p>
            <a:pPr algn="ctr"/>
            <a:r>
              <a:rPr lang="pl-PL" b="1" dirty="0"/>
              <a:t>Dom Pomocy</a:t>
            </a:r>
            <a:br>
              <a:rPr lang="pl-PL" b="1" dirty="0"/>
            </a:br>
            <a:r>
              <a:rPr lang="pl-PL" b="1" dirty="0"/>
              <a:t>Społecznej</a:t>
            </a:r>
            <a:br>
              <a:rPr lang="pl-PL" b="1" dirty="0"/>
            </a:br>
            <a:r>
              <a:rPr lang="pl-PL" b="1" dirty="0"/>
              <a:t>w</a:t>
            </a:r>
            <a:br>
              <a:rPr lang="pl-PL" b="1" dirty="0"/>
            </a:br>
            <a:r>
              <a:rPr lang="pl-PL" b="1" dirty="0"/>
              <a:t>Ojcowie</a:t>
            </a:r>
            <a:br>
              <a:rPr lang="pl-PL" b="1" dirty="0"/>
            </a:br>
            <a:br>
              <a:rPr lang="pl-PL" b="1" dirty="0"/>
            </a:br>
            <a:r>
              <a:rPr lang="pl-PL" b="1" dirty="0"/>
              <a:t> </a:t>
            </a:r>
            <a:r>
              <a:rPr lang="pl-PL" sz="2000" b="1" dirty="0"/>
              <a:t>(Zgromadzenie Braci Albertynów)</a:t>
            </a:r>
            <a:endParaRPr lang="pl-PL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16C4C41-149C-53A2-387A-4B22EDFB5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633196"/>
              </p:ext>
            </p:extLst>
          </p:nvPr>
        </p:nvGraphicFramePr>
        <p:xfrm>
          <a:off x="3358108" y="685800"/>
          <a:ext cx="8496944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1CA47EA-FA09-5379-0A54-30BC72545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319736"/>
            <a:ext cx="9887999" cy="533400"/>
          </a:xfrm>
        </p:spPr>
        <p:txBody>
          <a:bodyPr>
            <a:normAutofit/>
          </a:bodyPr>
          <a:lstStyle/>
          <a:p>
            <a:r>
              <a:rPr lang="pl-PL" sz="3200" b="1" dirty="0"/>
              <a:t>Dotacja w wysokości: 	</a:t>
            </a:r>
            <a:r>
              <a:rPr lang="pl-PL" sz="3200" b="1" dirty="0">
                <a:solidFill>
                  <a:srgbClr val="FFFF00"/>
                </a:solidFill>
              </a:rPr>
              <a:t>1.279.984,00 zł</a:t>
            </a:r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AE753B5-95DD-972E-3244-DC3E3460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1700808"/>
            <a:ext cx="2988814" cy="2700820"/>
          </a:xfrm>
        </p:spPr>
        <p:txBody>
          <a:bodyPr anchor="t"/>
          <a:lstStyle/>
          <a:p>
            <a:pPr algn="ctr"/>
            <a:r>
              <a:rPr lang="pl-PL" b="1" dirty="0"/>
              <a:t>Dom Pomocy</a:t>
            </a:r>
            <a:br>
              <a:rPr lang="pl-PL" b="1" dirty="0"/>
            </a:br>
            <a:r>
              <a:rPr lang="pl-PL" b="1" dirty="0"/>
              <a:t>Społecznej</a:t>
            </a:r>
            <a:br>
              <a:rPr lang="pl-PL" b="1" dirty="0"/>
            </a:br>
            <a:r>
              <a:rPr lang="pl-PL" b="1" dirty="0"/>
              <a:t>w</a:t>
            </a:r>
            <a:br>
              <a:rPr lang="pl-PL" b="1" dirty="0"/>
            </a:br>
            <a:r>
              <a:rPr lang="pl-PL" b="1" dirty="0"/>
              <a:t>Prusach</a:t>
            </a:r>
            <a:br>
              <a:rPr lang="pl-PL" b="1" dirty="0"/>
            </a:br>
            <a:br>
              <a:rPr lang="pl-PL" b="1" dirty="0"/>
            </a:br>
            <a:r>
              <a:rPr lang="pl-PL" sz="2000" b="1" dirty="0"/>
              <a:t>(Zgromadzenie Córek Bożej Miłości)</a:t>
            </a:r>
            <a:endParaRPr lang="pl-PL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16C4C41-149C-53A2-387A-4B22EDFB5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653576"/>
              </p:ext>
            </p:extLst>
          </p:nvPr>
        </p:nvGraphicFramePr>
        <p:xfrm>
          <a:off x="3358108" y="685800"/>
          <a:ext cx="8496944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1CA47EA-FA09-5379-0A54-30BC72545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324600"/>
            <a:ext cx="9887999" cy="533400"/>
          </a:xfrm>
        </p:spPr>
        <p:txBody>
          <a:bodyPr>
            <a:normAutofit/>
          </a:bodyPr>
          <a:lstStyle/>
          <a:p>
            <a:r>
              <a:rPr lang="pl-PL" sz="3200" b="1" dirty="0"/>
              <a:t>Dotacja w wysokości: 	</a:t>
            </a:r>
            <a:r>
              <a:rPr lang="pl-PL" sz="3200" b="1" dirty="0">
                <a:solidFill>
                  <a:srgbClr val="FFFF00"/>
                </a:solidFill>
              </a:rPr>
              <a:t>1.773.190,00 zł</a:t>
            </a:r>
          </a:p>
        </p:txBody>
      </p:sp>
    </p:spTree>
    <p:extLst>
      <p:ext uri="{BB962C8B-B14F-4D97-AF65-F5344CB8AC3E}">
        <p14:creationId xmlns:p14="http://schemas.microsoft.com/office/powerpoint/2010/main" val="2089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AE753B5-95DD-972E-3244-DC3E3460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276" y="512676"/>
            <a:ext cx="5056168" cy="936104"/>
          </a:xfrm>
        </p:spPr>
        <p:txBody>
          <a:bodyPr anchor="t"/>
          <a:lstStyle/>
          <a:p>
            <a:pPr algn="ctr"/>
            <a:r>
              <a:rPr lang="pl-PL" sz="3000" b="1" dirty="0"/>
              <a:t>Schronisko Brata Alberta </a:t>
            </a:r>
            <a:br>
              <a:rPr lang="pl-PL" sz="3000" b="1" dirty="0"/>
            </a:br>
            <a:r>
              <a:rPr lang="pl-PL" sz="3000" b="1" dirty="0"/>
              <a:t>w Radwanowicach</a:t>
            </a:r>
            <a:br>
              <a:rPr lang="pl-PL" sz="3000" b="1" dirty="0"/>
            </a:br>
            <a:br>
              <a:rPr lang="pl-PL" sz="3000" b="1" dirty="0"/>
            </a:br>
            <a:r>
              <a:rPr lang="pl-PL" sz="2000" b="1" dirty="0"/>
              <a:t>(Fundacja im. Brata Alberta)</a:t>
            </a:r>
            <a:endParaRPr lang="pl-PL" sz="3000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16C4C41-149C-53A2-387A-4B22EDFB5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111876"/>
              </p:ext>
            </p:extLst>
          </p:nvPr>
        </p:nvGraphicFramePr>
        <p:xfrm>
          <a:off x="4510235" y="1052736"/>
          <a:ext cx="7373015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1CA47EA-FA09-5379-0A54-30BC72545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140" y="4509120"/>
            <a:ext cx="4392487" cy="2088232"/>
          </a:xfrm>
        </p:spPr>
        <p:txBody>
          <a:bodyPr>
            <a:normAutofit fontScale="92500" lnSpcReduction="20000"/>
          </a:bodyPr>
          <a:lstStyle/>
          <a:p>
            <a:r>
              <a:rPr lang="pl-PL" sz="3000" b="1" dirty="0"/>
              <a:t>Dotacja w wysokości:</a:t>
            </a:r>
          </a:p>
          <a:p>
            <a:endParaRPr lang="pl-PL" sz="3000" b="1" dirty="0"/>
          </a:p>
          <a:p>
            <a:r>
              <a:rPr lang="pl-PL" sz="2600" b="1" dirty="0"/>
              <a:t>DPS: 	</a:t>
            </a:r>
            <a:r>
              <a:rPr lang="pl-PL" sz="2600" b="1" dirty="0">
                <a:solidFill>
                  <a:srgbClr val="FFFF00"/>
                </a:solidFill>
              </a:rPr>
              <a:t>2.093.241,00 zł</a:t>
            </a:r>
            <a:br>
              <a:rPr lang="pl-PL" sz="2600" b="1" dirty="0"/>
            </a:br>
            <a:endParaRPr lang="pl-PL" sz="2600" b="1" dirty="0"/>
          </a:p>
          <a:p>
            <a:r>
              <a:rPr lang="pl-PL" sz="2600" b="1" dirty="0"/>
              <a:t>WTZ: 	</a:t>
            </a:r>
            <a:r>
              <a:rPr lang="pl-PL" sz="2600" b="1" dirty="0">
                <a:solidFill>
                  <a:srgbClr val="FFFF00"/>
                </a:solidFill>
              </a:rPr>
              <a:t>2.589.600,00 zł</a:t>
            </a:r>
            <a:endParaRPr lang="pl-PL" sz="3200" b="1" dirty="0">
              <a:solidFill>
                <a:srgbClr val="FFFF00"/>
              </a:solidFill>
            </a:endParaRPr>
          </a:p>
          <a:p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5936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AE753B5-95DD-972E-3244-DC3E3460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2" y="188640"/>
            <a:ext cx="11881503" cy="936104"/>
          </a:xfrm>
        </p:spPr>
        <p:txBody>
          <a:bodyPr anchor="t"/>
          <a:lstStyle/>
          <a:p>
            <a:pPr algn="ctr"/>
            <a:r>
              <a:rPr lang="pl-PL" b="1" dirty="0"/>
              <a:t>Bonifraterska Fundacja Dobroczynna w Konarach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16C4C41-149C-53A2-387A-4B22EDFB5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55889"/>
              </p:ext>
            </p:extLst>
          </p:nvPr>
        </p:nvGraphicFramePr>
        <p:xfrm>
          <a:off x="217955" y="1052736"/>
          <a:ext cx="11665296" cy="417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1CA47EA-FA09-5379-0A54-30BC72545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31" y="4941168"/>
            <a:ext cx="11881503" cy="1872208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Dotacja w wysokości:</a:t>
            </a:r>
          </a:p>
          <a:p>
            <a:pPr algn="ctr"/>
            <a:r>
              <a:rPr lang="pl-PL" sz="2600" b="1" dirty="0"/>
              <a:t>DPS: 	</a:t>
            </a:r>
            <a:r>
              <a:rPr lang="pl-PL" sz="2600" b="1" dirty="0">
                <a:solidFill>
                  <a:srgbClr val="FFFF00"/>
                </a:solidFill>
              </a:rPr>
              <a:t>1.061.718,00 zł</a:t>
            </a:r>
            <a:r>
              <a:rPr lang="pl-PL" sz="2600" b="1" dirty="0"/>
              <a:t>                      ŚDS: </a:t>
            </a:r>
            <a:r>
              <a:rPr lang="pl-PL" sz="2600" b="1" dirty="0">
                <a:solidFill>
                  <a:srgbClr val="FFFF00"/>
                </a:solidFill>
              </a:rPr>
              <a:t>897.909,60 zł</a:t>
            </a:r>
            <a:r>
              <a:rPr lang="pl-PL" sz="2600" b="1" dirty="0"/>
              <a:t> </a:t>
            </a:r>
          </a:p>
          <a:p>
            <a:pPr algn="ctr"/>
            <a:r>
              <a:rPr lang="pl-PL" sz="2600" b="1" dirty="0"/>
              <a:t>WTZ: 	</a:t>
            </a:r>
            <a:r>
              <a:rPr lang="pl-PL" sz="2600" b="1" dirty="0">
                <a:solidFill>
                  <a:srgbClr val="FFFF00"/>
                </a:solidFill>
              </a:rPr>
              <a:t>1.294.800,00 zł</a:t>
            </a:r>
          </a:p>
          <a:p>
            <a:endParaRPr lang="pl-PL" sz="3200" b="1" dirty="0"/>
          </a:p>
          <a:p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8642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AE753B5-95DD-972E-3244-DC3E3460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1700808"/>
            <a:ext cx="2988814" cy="2700820"/>
          </a:xfrm>
        </p:spPr>
        <p:txBody>
          <a:bodyPr anchor="t"/>
          <a:lstStyle/>
          <a:p>
            <a:pPr algn="ctr"/>
            <a:r>
              <a:rPr lang="pl-PL" sz="3200" b="1" dirty="0"/>
              <a:t>Środowiskowy Dom Samopomocy</a:t>
            </a:r>
            <a:br>
              <a:rPr lang="pl-PL" sz="3200" b="1" dirty="0"/>
            </a:br>
            <a:r>
              <a:rPr lang="pl-PL" sz="3200" b="1" dirty="0"/>
              <a:t>w Skawinie</a:t>
            </a:r>
            <a:br>
              <a:rPr lang="pl-PL" sz="3200" b="1" dirty="0"/>
            </a:br>
            <a:br>
              <a:rPr lang="pl-PL" sz="3200" b="1" dirty="0"/>
            </a:br>
            <a:r>
              <a:rPr lang="pl-PL" sz="2000" b="1" dirty="0"/>
              <a:t>(Fundacja Środowiskowy Dom Samopomocy)</a:t>
            </a:r>
            <a:endParaRPr lang="pl-PL" sz="3200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16C4C41-149C-53A2-387A-4B22EDFB5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665186"/>
              </p:ext>
            </p:extLst>
          </p:nvPr>
        </p:nvGraphicFramePr>
        <p:xfrm>
          <a:off x="3790156" y="685800"/>
          <a:ext cx="8064896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1CA47EA-FA09-5379-0A54-30BC72545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035324"/>
            <a:ext cx="9887999" cy="533400"/>
          </a:xfrm>
        </p:spPr>
        <p:txBody>
          <a:bodyPr>
            <a:normAutofit/>
          </a:bodyPr>
          <a:lstStyle/>
          <a:p>
            <a:r>
              <a:rPr lang="pl-PL" sz="3200" b="1" dirty="0"/>
              <a:t>Dotacja w wysokości: </a:t>
            </a:r>
            <a:r>
              <a:rPr lang="pl-PL" sz="3200" b="1" dirty="0">
                <a:solidFill>
                  <a:srgbClr val="FFFF00"/>
                </a:solidFill>
              </a:rPr>
              <a:t>920.921,88 zł</a:t>
            </a:r>
          </a:p>
        </p:txBody>
      </p:sp>
    </p:spTree>
    <p:extLst>
      <p:ext uri="{BB962C8B-B14F-4D97-AF65-F5344CB8AC3E}">
        <p14:creationId xmlns:p14="http://schemas.microsoft.com/office/powerpoint/2010/main" val="24044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AE753B5-95DD-972E-3244-DC3E3460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1700808"/>
            <a:ext cx="2988814" cy="2700820"/>
          </a:xfrm>
        </p:spPr>
        <p:txBody>
          <a:bodyPr anchor="t"/>
          <a:lstStyle/>
          <a:p>
            <a:pPr algn="ctr"/>
            <a:r>
              <a:rPr lang="pl-PL" sz="3200" b="1" dirty="0"/>
              <a:t>Środowiskowy Dom Samopomocy</a:t>
            </a:r>
            <a:br>
              <a:rPr lang="pl-PL" sz="3200" b="1" dirty="0"/>
            </a:br>
            <a:r>
              <a:rPr lang="pl-PL" sz="3200" b="1" dirty="0"/>
              <a:t>w </a:t>
            </a:r>
            <a:br>
              <a:rPr lang="pl-PL" sz="3200" b="1" dirty="0"/>
            </a:br>
            <a:r>
              <a:rPr lang="pl-PL" sz="3200" b="1" dirty="0"/>
              <a:t>Woli Kalinowskiej</a:t>
            </a:r>
            <a:br>
              <a:rPr lang="pl-PL" sz="3200" b="1" dirty="0"/>
            </a:br>
            <a:br>
              <a:rPr lang="pl-PL" sz="3200" b="1" dirty="0"/>
            </a:br>
            <a:r>
              <a:rPr lang="pl-PL" sz="1800" b="1" dirty="0"/>
              <a:t>(Fundacja Wspierania Rozwoju Społecznego „Leonardo”)</a:t>
            </a:r>
            <a:endParaRPr lang="pl-PL" sz="3200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16C4C41-149C-53A2-387A-4B22EDFB5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162712"/>
              </p:ext>
            </p:extLst>
          </p:nvPr>
        </p:nvGraphicFramePr>
        <p:xfrm>
          <a:off x="3790156" y="685800"/>
          <a:ext cx="8064896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1CA47EA-FA09-5379-0A54-30BC72545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035324"/>
            <a:ext cx="9887999" cy="533400"/>
          </a:xfrm>
        </p:spPr>
        <p:txBody>
          <a:bodyPr>
            <a:normAutofit/>
          </a:bodyPr>
          <a:lstStyle/>
          <a:p>
            <a:r>
              <a:rPr lang="pl-PL" sz="3200" b="1" dirty="0"/>
              <a:t>Dotacja w wysokości: </a:t>
            </a:r>
            <a:r>
              <a:rPr lang="pl-PL" sz="3200" b="1" dirty="0">
                <a:solidFill>
                  <a:srgbClr val="FFFF00"/>
                </a:solidFill>
              </a:rPr>
              <a:t>723.053,52 zł</a:t>
            </a:r>
          </a:p>
        </p:txBody>
      </p:sp>
    </p:spTree>
    <p:extLst>
      <p:ext uri="{BB962C8B-B14F-4D97-AF65-F5344CB8AC3E}">
        <p14:creationId xmlns:p14="http://schemas.microsoft.com/office/powerpoint/2010/main" val="36978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8AE753B5-95DD-972E-3244-DC3E3460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1700808"/>
            <a:ext cx="2988814" cy="2700820"/>
          </a:xfrm>
        </p:spPr>
        <p:txBody>
          <a:bodyPr anchor="t"/>
          <a:lstStyle/>
          <a:p>
            <a:pPr algn="ctr"/>
            <a:r>
              <a:rPr lang="pl-PL" sz="3200" b="1" dirty="0"/>
              <a:t>Warsztat Terapii Zajęciowej </a:t>
            </a:r>
            <a:br>
              <a:rPr lang="pl-PL" sz="3200" b="1" dirty="0"/>
            </a:br>
            <a:r>
              <a:rPr lang="pl-PL" sz="3200" b="1" dirty="0"/>
              <a:t>w Skale</a:t>
            </a:r>
            <a:br>
              <a:rPr lang="pl-PL" sz="3200" b="1" dirty="0"/>
            </a:br>
            <a:br>
              <a:rPr lang="pl-PL" sz="3200" b="1" dirty="0"/>
            </a:br>
            <a:r>
              <a:rPr lang="pl-PL" sz="2000" b="1" dirty="0"/>
              <a:t>(Fundacja Wspierania Rozwoju Społecznego „Leonardo”)</a:t>
            </a:r>
            <a:endParaRPr lang="pl-PL" sz="3200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16C4C41-149C-53A2-387A-4B22EDFB5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438726"/>
              </p:ext>
            </p:extLst>
          </p:nvPr>
        </p:nvGraphicFramePr>
        <p:xfrm>
          <a:off x="3790156" y="685800"/>
          <a:ext cx="8064896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1CA47EA-FA09-5379-0A54-30BC72545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035324"/>
            <a:ext cx="9887999" cy="533400"/>
          </a:xfrm>
        </p:spPr>
        <p:txBody>
          <a:bodyPr>
            <a:normAutofit/>
          </a:bodyPr>
          <a:lstStyle/>
          <a:p>
            <a:r>
              <a:rPr lang="pl-PL" sz="3200" b="1" dirty="0"/>
              <a:t>Dotacja w wysokość: 	</a:t>
            </a:r>
            <a:r>
              <a:rPr lang="pl-PL" sz="3200" b="1" dirty="0">
                <a:solidFill>
                  <a:srgbClr val="FFFF00"/>
                </a:solidFill>
              </a:rPr>
              <a:t>863.200,00 zł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3152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zablon Niebieski at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757101_TF03460636.potx" id="{6E5D30A7-ED47-45A7-96FB-934E3E8EDFA9}" vid="{88CCC12A-1A65-4B6B-A422-500CF9072495}"/>
    </a:ext>
  </a:extLst>
</a:theme>
</file>

<file path=ppt/theme/theme2.xml><?xml version="1.0" encoding="utf-8"?>
<a:theme xmlns:a="http://schemas.openxmlformats.org/drawingml/2006/main" name="Motyw pakietu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49C11C-71DC-49B6-ACD8-27E3AE088D1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Slajdy (projekt Niebieski atom)</Template>
  <TotalTime>681</TotalTime>
  <Words>683</Words>
  <Application>Microsoft Office PowerPoint</Application>
  <PresentationFormat>Niestandardowy</PresentationFormat>
  <Paragraphs>96</Paragraphs>
  <Slides>27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Century Gothic</vt:lpstr>
      <vt:lpstr>Szablon Niebieski atom</vt:lpstr>
      <vt:lpstr>ORGANIZACJE POZARZĄDOWE - pomoc społeczna na terenie Powiatu Krakowskiego</vt:lpstr>
      <vt:lpstr>Prezentacja programu PowerPoint</vt:lpstr>
      <vt:lpstr>Dom Pomocy Społecznej w Ojcowie   (Zgromadzenie Braci Albertynów)</vt:lpstr>
      <vt:lpstr>Dom Pomocy Społecznej w Prusach  (Zgromadzenie Córek Bożej Miłości)</vt:lpstr>
      <vt:lpstr>Schronisko Brata Alberta  w Radwanowicach  (Fundacja im. Brata Alberta)</vt:lpstr>
      <vt:lpstr>Bonifraterska Fundacja Dobroczynna w Konarach</vt:lpstr>
      <vt:lpstr>Środowiskowy Dom Samopomocy w Skawinie  (Fundacja Środowiskowy Dom Samopomocy)</vt:lpstr>
      <vt:lpstr>Środowiskowy Dom Samopomocy w  Woli Kalinowskiej  (Fundacja Wspierania Rozwoju Społecznego „Leonardo”)</vt:lpstr>
      <vt:lpstr>Warsztat Terapii Zajęciowej  w Skale  (Fundacja Wspierania Rozwoju Społecznego „Leonardo”)</vt:lpstr>
      <vt:lpstr>Warsztat Terapii Zajęciowej  w Rzozowie  (Stowarzyszenie Pomocy Osobom Niepełnosprawnym „Kruszynki”)</vt:lpstr>
      <vt:lpstr>Warsztat Terapii Zajęciowej  w  Pobiedniku Małym  (Chrześcijańskie Stowarzyszenie Osób Niepełnosprawnych, Ich Rodzin i Przyjaciół  "Ognisko „)</vt:lpstr>
      <vt:lpstr>Rodzinny Dom Dziecka w Skawinie, prowadzony przez Centrum Don Guanella Dom Zakonny Zgromadzenia Sług Miłości </vt:lpstr>
      <vt:lpstr>Sport, Kultura, Rekreacja i Turystyka  Osób Niepełnosprawnych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Program Wyrównywania Różnic  Między Regionami III</vt:lpstr>
      <vt:lpstr>Prezentacja programu PowerPoint</vt:lpstr>
      <vt:lpstr>Powiat Krakowski w drodze konkursu ofert na realizację zadania publicznego, zlecił Stowarzyszeniu „Być Szczęśliwym” realizację indywidualnych zajęć dla osób niepełnosprawnych pn. „Zajęcia hipoterapeutyczne dla osób niepełnosprawnych w Powiecie Krakowskim”.  Wartość dofinansowania wyniosła 25.000,00 zł</vt:lpstr>
      <vt:lpstr>W roku 2022 Fundacja Mój Sen realizowała program Opieki Wytchnieniowej dla osób z autyzmem.  Kwota przeznaczona na ten cel to 70.600,00 zł</vt:lpstr>
      <vt:lpstr>Łączne dofinansowanie działalności organizacji pozarządowych w  Powiecie Krakowskim wyniosło  w bieżącym roku 16 368 389,00 </vt:lpstr>
      <vt:lpstr>Powiatowe Centrum Pomocy Rodzinie  w Krakowie, poszukuje również kandydatów na rodziny zastępcze. Szczegółowych informacji w tym zakresie udziela Dział Wspierania Rodziny i Systemu Pieczy Zastępczej w Skawinie – tel. (12) 210-09-76  wew. 24</vt:lpstr>
      <vt:lpstr>Prezentacja programu PowerPoint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Organizacje pozarządowe</dc:title>
  <dc:creator>ePUAP</dc:creator>
  <cp:lastModifiedBy>ePUAP</cp:lastModifiedBy>
  <cp:revision>101</cp:revision>
  <dcterms:created xsi:type="dcterms:W3CDTF">2022-11-29T17:15:10Z</dcterms:created>
  <dcterms:modified xsi:type="dcterms:W3CDTF">2022-12-07T19:43:40Z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